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70" r:id="rId2"/>
    <p:sldId id="272" r:id="rId3"/>
    <p:sldId id="264" r:id="rId4"/>
    <p:sldId id="271" r:id="rId5"/>
  </p:sldIdLst>
  <p:sldSz cx="9906000" cy="6858000" type="A4"/>
  <p:notesSz cx="6858000" cy="9144000"/>
  <p:defaultTextStyle>
    <a:defPPr>
      <a:defRPr lang="ja-JP"/>
    </a:defPPr>
    <a:lvl1pPr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1pPr>
    <a:lvl2pPr marL="456103" indent="-11402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2pPr>
    <a:lvl3pPr marL="913394" indent="-229240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3pPr>
    <a:lvl4pPr marL="1370684" indent="-344453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4pPr>
    <a:lvl5pPr marL="1827975" indent="-459666" algn="l" defTabSz="913394" rtl="0" fontAlgn="base">
      <a:spcBef>
        <a:spcPct val="0"/>
      </a:spcBef>
      <a:spcAft>
        <a:spcPct val="0"/>
      </a:spcAft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5pPr>
    <a:lvl6pPr marL="1710385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6pPr>
    <a:lvl7pPr marL="2052462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7pPr>
    <a:lvl8pPr marL="2394539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8pPr>
    <a:lvl9pPr marL="2736616" algn="l" defTabSz="684154" rtl="0" eaLnBrk="1" latinLnBrk="0" hangingPunct="1">
      <a:defRPr kumimoji="1" sz="1796" kern="1200">
        <a:solidFill>
          <a:schemeClr val="tx1"/>
        </a:solidFill>
        <a:latin typeface="Calibri" pitchFamily="34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680" autoAdjust="0"/>
    <p:restoredTop sz="94660"/>
  </p:normalViewPr>
  <p:slideViewPr>
    <p:cSldViewPr>
      <p:cViewPr varScale="1">
        <p:scale>
          <a:sx n="114" d="100"/>
          <a:sy n="114" d="100"/>
        </p:scale>
        <p:origin x="966" y="96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7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3640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8728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0921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7456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18203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6184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05484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4912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9867875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27360082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40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40"/>
            <a:ext cx="65214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7133102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6591567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506" y="4406902"/>
            <a:ext cx="8420100" cy="1362075"/>
          </a:xfrm>
        </p:spPr>
        <p:txBody>
          <a:bodyPr anchor="t"/>
          <a:lstStyle>
            <a:lvl1pPr algn="l">
              <a:defRPr sz="3786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506" y="2906714"/>
            <a:ext cx="8420100" cy="1500187"/>
          </a:xfrm>
        </p:spPr>
        <p:txBody>
          <a:bodyPr anchor="b"/>
          <a:lstStyle>
            <a:lvl1pPr marL="0" indent="0">
              <a:buNone/>
              <a:defRPr sz="1929">
                <a:solidFill>
                  <a:schemeClr val="tx1">
                    <a:tint val="75000"/>
                  </a:schemeClr>
                </a:solidFill>
              </a:defRPr>
            </a:lvl1pPr>
            <a:lvl2pPr marL="436406" indent="0">
              <a:buNone/>
              <a:defRPr sz="1714">
                <a:solidFill>
                  <a:schemeClr val="tx1">
                    <a:tint val="75000"/>
                  </a:schemeClr>
                </a:solidFill>
              </a:defRPr>
            </a:lvl2pPr>
            <a:lvl3pPr marL="872812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3pPr>
            <a:lvl4pPr marL="1309218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4pPr>
            <a:lvl5pPr marL="1745624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5pPr>
            <a:lvl6pPr marL="2182031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6pPr>
            <a:lvl7pPr marL="2618437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7pPr>
            <a:lvl8pPr marL="3054843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8pPr>
            <a:lvl9pPr marL="3491249" indent="0">
              <a:buNone/>
              <a:defRPr sz="135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3124744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1"/>
            <a:ext cx="4375150" cy="4525963"/>
          </a:xfrm>
        </p:spPr>
        <p:txBody>
          <a:bodyPr/>
          <a:lstStyle>
            <a:lvl1pPr>
              <a:defRPr sz="2643"/>
            </a:lvl1pPr>
            <a:lvl2pPr>
              <a:defRPr sz="2286"/>
            </a:lvl2pPr>
            <a:lvl3pPr>
              <a:defRPr sz="1929"/>
            </a:lvl3pPr>
            <a:lvl4pPr>
              <a:defRPr sz="1714"/>
            </a:lvl4pPr>
            <a:lvl5pPr>
              <a:defRPr sz="1714"/>
            </a:lvl5pPr>
            <a:lvl6pPr>
              <a:defRPr sz="1714"/>
            </a:lvl6pPr>
            <a:lvl7pPr>
              <a:defRPr sz="1714"/>
            </a:lvl7pPr>
            <a:lvl8pPr>
              <a:defRPr sz="1714"/>
            </a:lvl8pPr>
            <a:lvl9pPr>
              <a:defRPr sz="1714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35550" y="1600201"/>
            <a:ext cx="4375150" cy="4525963"/>
          </a:xfrm>
        </p:spPr>
        <p:txBody>
          <a:bodyPr/>
          <a:lstStyle>
            <a:lvl1pPr>
              <a:defRPr sz="2643"/>
            </a:lvl1pPr>
            <a:lvl2pPr>
              <a:defRPr sz="2286"/>
            </a:lvl2pPr>
            <a:lvl3pPr>
              <a:defRPr sz="1929"/>
            </a:lvl3pPr>
            <a:lvl4pPr>
              <a:defRPr sz="1714"/>
            </a:lvl4pPr>
            <a:lvl5pPr>
              <a:defRPr sz="1714"/>
            </a:lvl5pPr>
            <a:lvl6pPr>
              <a:defRPr sz="1714"/>
            </a:lvl6pPr>
            <a:lvl7pPr>
              <a:defRPr sz="1714"/>
            </a:lvl7pPr>
            <a:lvl8pPr>
              <a:defRPr sz="1714"/>
            </a:lvl8pPr>
            <a:lvl9pPr>
              <a:defRPr sz="1714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34234221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870" cy="639762"/>
          </a:xfrm>
        </p:spPr>
        <p:txBody>
          <a:bodyPr anchor="b"/>
          <a:lstStyle>
            <a:lvl1pPr marL="0" indent="0">
              <a:buNone/>
              <a:defRPr sz="2286" b="1"/>
            </a:lvl1pPr>
            <a:lvl2pPr marL="436406" indent="0">
              <a:buNone/>
              <a:defRPr sz="1929" b="1"/>
            </a:lvl2pPr>
            <a:lvl3pPr marL="872812" indent="0">
              <a:buNone/>
              <a:defRPr sz="1714" b="1"/>
            </a:lvl3pPr>
            <a:lvl4pPr marL="1309218" indent="0">
              <a:buNone/>
              <a:defRPr sz="1500" b="1"/>
            </a:lvl4pPr>
            <a:lvl5pPr marL="1745624" indent="0">
              <a:buNone/>
              <a:defRPr sz="1500" b="1"/>
            </a:lvl5pPr>
            <a:lvl6pPr marL="2182031" indent="0">
              <a:buNone/>
              <a:defRPr sz="1500" b="1"/>
            </a:lvl6pPr>
            <a:lvl7pPr marL="2618437" indent="0">
              <a:buNone/>
              <a:defRPr sz="1500" b="1"/>
            </a:lvl7pPr>
            <a:lvl8pPr marL="3054843" indent="0">
              <a:buNone/>
              <a:defRPr sz="1500" b="1"/>
            </a:lvl8pPr>
            <a:lvl9pPr marL="3491249" indent="0">
              <a:buNone/>
              <a:defRPr sz="15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870" cy="3951288"/>
          </a:xfrm>
        </p:spPr>
        <p:txBody>
          <a:bodyPr/>
          <a:lstStyle>
            <a:lvl1pPr>
              <a:defRPr sz="2286"/>
            </a:lvl1pPr>
            <a:lvl2pPr>
              <a:defRPr sz="1929"/>
            </a:lvl2pPr>
            <a:lvl3pPr>
              <a:defRPr sz="1714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111" y="1535113"/>
            <a:ext cx="4378590" cy="639762"/>
          </a:xfrm>
        </p:spPr>
        <p:txBody>
          <a:bodyPr anchor="b"/>
          <a:lstStyle>
            <a:lvl1pPr marL="0" indent="0">
              <a:buNone/>
              <a:defRPr sz="2286" b="1"/>
            </a:lvl1pPr>
            <a:lvl2pPr marL="436406" indent="0">
              <a:buNone/>
              <a:defRPr sz="1929" b="1"/>
            </a:lvl2pPr>
            <a:lvl3pPr marL="872812" indent="0">
              <a:buNone/>
              <a:defRPr sz="1714" b="1"/>
            </a:lvl3pPr>
            <a:lvl4pPr marL="1309218" indent="0">
              <a:buNone/>
              <a:defRPr sz="1500" b="1"/>
            </a:lvl4pPr>
            <a:lvl5pPr marL="1745624" indent="0">
              <a:buNone/>
              <a:defRPr sz="1500" b="1"/>
            </a:lvl5pPr>
            <a:lvl6pPr marL="2182031" indent="0">
              <a:buNone/>
              <a:defRPr sz="1500" b="1"/>
            </a:lvl6pPr>
            <a:lvl7pPr marL="2618437" indent="0">
              <a:buNone/>
              <a:defRPr sz="1500" b="1"/>
            </a:lvl7pPr>
            <a:lvl8pPr marL="3054843" indent="0">
              <a:buNone/>
              <a:defRPr sz="1500" b="1"/>
            </a:lvl8pPr>
            <a:lvl9pPr marL="3491249" indent="0">
              <a:buNone/>
              <a:defRPr sz="15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111" y="2174875"/>
            <a:ext cx="4378590" cy="3951288"/>
          </a:xfrm>
        </p:spPr>
        <p:txBody>
          <a:bodyPr/>
          <a:lstStyle>
            <a:lvl1pPr>
              <a:defRPr sz="2286"/>
            </a:lvl1pPr>
            <a:lvl2pPr>
              <a:defRPr sz="1929"/>
            </a:lvl2pPr>
            <a:lvl3pPr>
              <a:defRPr sz="1714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</p:spTree>
    <p:extLst>
      <p:ext uri="{BB962C8B-B14F-4D97-AF65-F5344CB8AC3E}">
        <p14:creationId xmlns:p14="http://schemas.microsoft.com/office/powerpoint/2010/main" val="15417708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4424608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207384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1" y="273050"/>
            <a:ext cx="3259006" cy="1162050"/>
          </a:xfrm>
        </p:spPr>
        <p:txBody>
          <a:bodyPr anchor="b"/>
          <a:lstStyle>
            <a:lvl1pPr algn="l">
              <a:defRPr sz="1929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2972" y="273051"/>
            <a:ext cx="5537729" cy="5853113"/>
          </a:xfrm>
        </p:spPr>
        <p:txBody>
          <a:bodyPr/>
          <a:lstStyle>
            <a:lvl1pPr>
              <a:defRPr sz="3071"/>
            </a:lvl1pPr>
            <a:lvl2pPr>
              <a:defRPr sz="2643"/>
            </a:lvl2pPr>
            <a:lvl3pPr>
              <a:defRPr sz="2286"/>
            </a:lvl3pPr>
            <a:lvl4pPr>
              <a:defRPr sz="1929"/>
            </a:lvl4pPr>
            <a:lvl5pPr>
              <a:defRPr sz="1929"/>
            </a:lvl5pPr>
            <a:lvl6pPr>
              <a:defRPr sz="1929"/>
            </a:lvl6pPr>
            <a:lvl7pPr>
              <a:defRPr sz="1929"/>
            </a:lvl7pPr>
            <a:lvl8pPr>
              <a:defRPr sz="1929"/>
            </a:lvl8pPr>
            <a:lvl9pPr>
              <a:defRPr sz="1929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1" y="1435101"/>
            <a:ext cx="3259006" cy="4691063"/>
          </a:xfrm>
        </p:spPr>
        <p:txBody>
          <a:bodyPr/>
          <a:lstStyle>
            <a:lvl1pPr marL="0" indent="0">
              <a:buNone/>
              <a:defRPr sz="1357"/>
            </a:lvl1pPr>
            <a:lvl2pPr marL="436406" indent="0">
              <a:buNone/>
              <a:defRPr sz="1143"/>
            </a:lvl2pPr>
            <a:lvl3pPr marL="872812" indent="0">
              <a:buNone/>
              <a:defRPr sz="929"/>
            </a:lvl3pPr>
            <a:lvl4pPr marL="1309218" indent="0">
              <a:buNone/>
              <a:defRPr sz="857"/>
            </a:lvl4pPr>
            <a:lvl5pPr marL="1745624" indent="0">
              <a:buNone/>
              <a:defRPr sz="857"/>
            </a:lvl5pPr>
            <a:lvl6pPr marL="2182031" indent="0">
              <a:buNone/>
              <a:defRPr sz="857"/>
            </a:lvl6pPr>
            <a:lvl7pPr marL="2618437" indent="0">
              <a:buNone/>
              <a:defRPr sz="857"/>
            </a:lvl7pPr>
            <a:lvl8pPr marL="3054843" indent="0">
              <a:buNone/>
              <a:defRPr sz="857"/>
            </a:lvl8pPr>
            <a:lvl9pPr marL="3491249" indent="0">
              <a:buNone/>
              <a:defRPr sz="85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65886145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645" y="4800600"/>
            <a:ext cx="5943600" cy="566738"/>
          </a:xfrm>
        </p:spPr>
        <p:txBody>
          <a:bodyPr anchor="b"/>
          <a:lstStyle>
            <a:lvl1pPr algn="l">
              <a:defRPr sz="1929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645" y="612775"/>
            <a:ext cx="5943600" cy="4114800"/>
          </a:xfrm>
        </p:spPr>
        <p:txBody>
          <a:bodyPr vert="horz" lIns="122191" tIns="61096" rIns="122191" bIns="61096" rtlCol="0">
            <a:normAutofit/>
          </a:bodyPr>
          <a:lstStyle>
            <a:lvl1pPr marL="0" indent="0">
              <a:buNone/>
              <a:defRPr sz="3071"/>
            </a:lvl1pPr>
            <a:lvl2pPr marL="436406" indent="0">
              <a:buNone/>
              <a:defRPr sz="2643"/>
            </a:lvl2pPr>
            <a:lvl3pPr marL="872812" indent="0">
              <a:buNone/>
              <a:defRPr sz="2286"/>
            </a:lvl3pPr>
            <a:lvl4pPr marL="1309218" indent="0">
              <a:buNone/>
              <a:defRPr sz="1929"/>
            </a:lvl4pPr>
            <a:lvl5pPr marL="1745624" indent="0">
              <a:buNone/>
              <a:defRPr sz="1929"/>
            </a:lvl5pPr>
            <a:lvl6pPr marL="2182031" indent="0">
              <a:buNone/>
              <a:defRPr sz="1929"/>
            </a:lvl6pPr>
            <a:lvl7pPr marL="2618437" indent="0">
              <a:buNone/>
              <a:defRPr sz="1929"/>
            </a:lvl7pPr>
            <a:lvl8pPr marL="3054843" indent="0">
              <a:buNone/>
              <a:defRPr sz="1929"/>
            </a:lvl8pPr>
            <a:lvl9pPr marL="3491249" indent="0">
              <a:buNone/>
              <a:defRPr sz="1929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645" y="5367338"/>
            <a:ext cx="5943600" cy="804862"/>
          </a:xfrm>
        </p:spPr>
        <p:txBody>
          <a:bodyPr/>
          <a:lstStyle>
            <a:lvl1pPr marL="0" indent="0">
              <a:buNone/>
              <a:defRPr sz="1357"/>
            </a:lvl1pPr>
            <a:lvl2pPr marL="436406" indent="0">
              <a:buNone/>
              <a:defRPr sz="1143"/>
            </a:lvl2pPr>
            <a:lvl3pPr marL="872812" indent="0">
              <a:buNone/>
              <a:defRPr sz="929"/>
            </a:lvl3pPr>
            <a:lvl4pPr marL="1309218" indent="0">
              <a:buNone/>
              <a:defRPr sz="857"/>
            </a:lvl4pPr>
            <a:lvl5pPr marL="1745624" indent="0">
              <a:buNone/>
              <a:defRPr sz="857"/>
            </a:lvl5pPr>
            <a:lvl6pPr marL="2182031" indent="0">
              <a:buNone/>
              <a:defRPr sz="857"/>
            </a:lvl6pPr>
            <a:lvl7pPr marL="2618437" indent="0">
              <a:buNone/>
              <a:defRPr sz="857"/>
            </a:lvl7pPr>
            <a:lvl8pPr marL="3054843" indent="0">
              <a:buNone/>
              <a:defRPr sz="857"/>
            </a:lvl8pPr>
            <a:lvl9pPr marL="3491249" indent="0">
              <a:buNone/>
              <a:defRPr sz="857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923647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872009" rtl="0" fontAlgn="base">
        <a:spcBef>
          <a:spcPct val="0"/>
        </a:spcBef>
        <a:spcAft>
          <a:spcPct val="0"/>
        </a:spcAft>
        <a:defRPr kumimoji="1" sz="4214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2pPr>
      <a:lvl3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3pPr>
      <a:lvl4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4pPr>
      <a:lvl5pPr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5pPr>
      <a:lvl6pPr marL="326578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6pPr>
      <a:lvl7pPr marL="653156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7pPr>
      <a:lvl8pPr marL="979734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8pPr>
      <a:lvl9pPr marL="1306312" algn="ctr" defTabSz="872009" rtl="0" fontAlgn="base">
        <a:spcBef>
          <a:spcPct val="0"/>
        </a:spcBef>
        <a:spcAft>
          <a:spcPct val="0"/>
        </a:spcAft>
        <a:defRPr kumimoji="1" sz="4214">
          <a:solidFill>
            <a:schemeClr val="tx1"/>
          </a:solidFill>
          <a:latin typeface="Calibri" pitchFamily="34" charset="0"/>
          <a:ea typeface="ＭＳ Ｐゴシック" pitchFamily="50" charset="-128"/>
        </a:defRPr>
      </a:lvl9pPr>
    </p:titleStyle>
    <p:bodyStyle>
      <a:lvl1pPr marL="326578" indent="-326578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3071" kern="1200">
          <a:solidFill>
            <a:schemeClr val="tx1"/>
          </a:solidFill>
          <a:latin typeface="+mn-lt"/>
          <a:ea typeface="+mn-ea"/>
          <a:cs typeface="+mn-cs"/>
        </a:defRPr>
      </a:lvl1pPr>
      <a:lvl2pPr marL="708720" indent="-272148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2643" kern="1200">
          <a:solidFill>
            <a:schemeClr val="tx1"/>
          </a:solidFill>
          <a:latin typeface="+mn-lt"/>
          <a:ea typeface="+mn-ea"/>
          <a:cs typeface="+mn-cs"/>
        </a:defRPr>
      </a:lvl2pPr>
      <a:lvl3pPr marL="1090861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•"/>
        <a:defRPr kumimoji="1" sz="2286" kern="1200">
          <a:solidFill>
            <a:schemeClr val="tx1"/>
          </a:solidFill>
          <a:latin typeface="+mn-lt"/>
          <a:ea typeface="+mn-ea"/>
          <a:cs typeface="+mn-cs"/>
        </a:defRPr>
      </a:lvl3pPr>
      <a:lvl4pPr marL="1526298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–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4pPr>
      <a:lvl5pPr marL="1962870" indent="-217719" algn="l" defTabSz="872009" rtl="0" fontAlgn="base">
        <a:spcBef>
          <a:spcPct val="20000"/>
        </a:spcBef>
        <a:spcAft>
          <a:spcPct val="0"/>
        </a:spcAft>
        <a:buFont typeface="Arial" charset="0"/>
        <a:buChar char="»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5pPr>
      <a:lvl6pPr marL="2400234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6pPr>
      <a:lvl7pPr marL="2836640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7pPr>
      <a:lvl8pPr marL="3273046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8pPr>
      <a:lvl9pPr marL="3709452" indent="-218203" algn="l" defTabSz="872812" rtl="0" eaLnBrk="1" latinLnBrk="0" hangingPunct="1">
        <a:spcBef>
          <a:spcPct val="20000"/>
        </a:spcBef>
        <a:buFont typeface="Arial" pitchFamily="34" charset="0"/>
        <a:buChar char="•"/>
        <a:defRPr kumimoji="1" sz="192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1pPr>
      <a:lvl2pPr marL="436406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2pPr>
      <a:lvl3pPr marL="872812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3pPr>
      <a:lvl4pPr marL="1309218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4pPr>
      <a:lvl5pPr marL="1745624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5pPr>
      <a:lvl6pPr marL="2182031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6pPr>
      <a:lvl7pPr marL="2618437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7pPr>
      <a:lvl8pPr marL="3054843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8pPr>
      <a:lvl9pPr marL="3491249" algn="l" defTabSz="872812" rtl="0" eaLnBrk="1" latinLnBrk="0" hangingPunct="1">
        <a:defRPr kumimoji="1" sz="1714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14" name="Group 950"/>
          <p:cNvGrpSpPr>
            <a:grpSpLocks/>
          </p:cNvGrpSpPr>
          <p:nvPr/>
        </p:nvGrpSpPr>
        <p:grpSpPr bwMode="auto">
          <a:xfrm>
            <a:off x="580572" y="1146402"/>
            <a:ext cx="8776607" cy="4307794"/>
            <a:chOff x="176" y="1011"/>
            <a:chExt cx="7740" cy="3799"/>
          </a:xfrm>
        </p:grpSpPr>
        <p:sp>
          <p:nvSpPr>
            <p:cNvPr id="12183" name="Freeform 919"/>
            <p:cNvSpPr>
              <a:spLocks/>
            </p:cNvSpPr>
            <p:nvPr/>
          </p:nvSpPr>
          <p:spPr bwMode="auto">
            <a:xfrm>
              <a:off x="4713" y="1294"/>
              <a:ext cx="2750" cy="2070"/>
            </a:xfrm>
            <a:custGeom>
              <a:avLst/>
              <a:gdLst>
                <a:gd name="T0" fmla="*/ 142 w 2750"/>
                <a:gd name="T1" fmla="*/ 368 h 2069"/>
                <a:gd name="T2" fmla="*/ 142 w 2750"/>
                <a:gd name="T3" fmla="*/ 453 h 2069"/>
                <a:gd name="T4" fmla="*/ 57 w 2750"/>
                <a:gd name="T5" fmla="*/ 510 h 2069"/>
                <a:gd name="T6" fmla="*/ 0 w 2750"/>
                <a:gd name="T7" fmla="*/ 737 h 2069"/>
                <a:gd name="T8" fmla="*/ 57 w 2750"/>
                <a:gd name="T9" fmla="*/ 822 h 2069"/>
                <a:gd name="T10" fmla="*/ 0 w 2750"/>
                <a:gd name="T11" fmla="*/ 907 h 2069"/>
                <a:gd name="T12" fmla="*/ 29 w 2750"/>
                <a:gd name="T13" fmla="*/ 992 h 2069"/>
                <a:gd name="T14" fmla="*/ 256 w 2750"/>
                <a:gd name="T15" fmla="*/ 1049 h 2069"/>
                <a:gd name="T16" fmla="*/ 284 w 2750"/>
                <a:gd name="T17" fmla="*/ 1134 h 2069"/>
                <a:gd name="T18" fmla="*/ 284 w 2750"/>
                <a:gd name="T19" fmla="*/ 1247 h 2069"/>
                <a:gd name="T20" fmla="*/ 511 w 2750"/>
                <a:gd name="T21" fmla="*/ 1360 h 2069"/>
                <a:gd name="T22" fmla="*/ 454 w 2750"/>
                <a:gd name="T23" fmla="*/ 1446 h 2069"/>
                <a:gd name="T24" fmla="*/ 397 w 2750"/>
                <a:gd name="T25" fmla="*/ 1417 h 2069"/>
                <a:gd name="T26" fmla="*/ 397 w 2750"/>
                <a:gd name="T27" fmla="*/ 1559 h 2069"/>
                <a:gd name="T28" fmla="*/ 369 w 2750"/>
                <a:gd name="T29" fmla="*/ 1672 h 2069"/>
                <a:gd name="T30" fmla="*/ 284 w 2750"/>
                <a:gd name="T31" fmla="*/ 1729 h 2069"/>
                <a:gd name="T32" fmla="*/ 397 w 2750"/>
                <a:gd name="T33" fmla="*/ 1842 h 2069"/>
                <a:gd name="T34" fmla="*/ 596 w 2750"/>
                <a:gd name="T35" fmla="*/ 1899 h 2069"/>
                <a:gd name="T36" fmla="*/ 652 w 2750"/>
                <a:gd name="T37" fmla="*/ 1842 h 2069"/>
                <a:gd name="T38" fmla="*/ 681 w 2750"/>
                <a:gd name="T39" fmla="*/ 1899 h 2069"/>
                <a:gd name="T40" fmla="*/ 823 w 2750"/>
                <a:gd name="T41" fmla="*/ 1842 h 2069"/>
                <a:gd name="T42" fmla="*/ 936 w 2750"/>
                <a:gd name="T43" fmla="*/ 2012 h 2069"/>
                <a:gd name="T44" fmla="*/ 1021 w 2750"/>
                <a:gd name="T45" fmla="*/ 2012 h 2069"/>
                <a:gd name="T46" fmla="*/ 1134 w 2750"/>
                <a:gd name="T47" fmla="*/ 1984 h 2069"/>
                <a:gd name="T48" fmla="*/ 1219 w 2750"/>
                <a:gd name="T49" fmla="*/ 2069 h 2069"/>
                <a:gd name="T50" fmla="*/ 1446 w 2750"/>
                <a:gd name="T51" fmla="*/ 1984 h 2069"/>
                <a:gd name="T52" fmla="*/ 1503 w 2750"/>
                <a:gd name="T53" fmla="*/ 1871 h 2069"/>
                <a:gd name="T54" fmla="*/ 1673 w 2750"/>
                <a:gd name="T55" fmla="*/ 1927 h 2069"/>
                <a:gd name="T56" fmla="*/ 1815 w 2750"/>
                <a:gd name="T57" fmla="*/ 1814 h 2069"/>
                <a:gd name="T58" fmla="*/ 1730 w 2750"/>
                <a:gd name="T59" fmla="*/ 1757 h 2069"/>
                <a:gd name="T60" fmla="*/ 1645 w 2750"/>
                <a:gd name="T61" fmla="*/ 1616 h 2069"/>
                <a:gd name="T62" fmla="*/ 1673 w 2750"/>
                <a:gd name="T63" fmla="*/ 1474 h 2069"/>
                <a:gd name="T64" fmla="*/ 1588 w 2750"/>
                <a:gd name="T65" fmla="*/ 1360 h 2069"/>
                <a:gd name="T66" fmla="*/ 1588 w 2750"/>
                <a:gd name="T67" fmla="*/ 1247 h 2069"/>
                <a:gd name="T68" fmla="*/ 1475 w 2750"/>
                <a:gd name="T69" fmla="*/ 1105 h 2069"/>
                <a:gd name="T70" fmla="*/ 1758 w 2750"/>
                <a:gd name="T71" fmla="*/ 992 h 2069"/>
                <a:gd name="T72" fmla="*/ 1871 w 2750"/>
                <a:gd name="T73" fmla="*/ 850 h 2069"/>
                <a:gd name="T74" fmla="*/ 1928 w 2750"/>
                <a:gd name="T75" fmla="*/ 850 h 2069"/>
                <a:gd name="T76" fmla="*/ 2183 w 2750"/>
                <a:gd name="T77" fmla="*/ 992 h 2069"/>
                <a:gd name="T78" fmla="*/ 2382 w 2750"/>
                <a:gd name="T79" fmla="*/ 1020 h 2069"/>
                <a:gd name="T80" fmla="*/ 2410 w 2750"/>
                <a:gd name="T81" fmla="*/ 964 h 2069"/>
                <a:gd name="T82" fmla="*/ 2524 w 2750"/>
                <a:gd name="T83" fmla="*/ 935 h 2069"/>
                <a:gd name="T84" fmla="*/ 2580 w 2750"/>
                <a:gd name="T85" fmla="*/ 964 h 2069"/>
                <a:gd name="T86" fmla="*/ 2750 w 2750"/>
                <a:gd name="T87" fmla="*/ 879 h 2069"/>
                <a:gd name="T88" fmla="*/ 2722 w 2750"/>
                <a:gd name="T89" fmla="*/ 595 h 2069"/>
                <a:gd name="T90" fmla="*/ 2552 w 2750"/>
                <a:gd name="T91" fmla="*/ 623 h 2069"/>
                <a:gd name="T92" fmla="*/ 2495 w 2750"/>
                <a:gd name="T93" fmla="*/ 482 h 2069"/>
                <a:gd name="T94" fmla="*/ 2353 w 2750"/>
                <a:gd name="T95" fmla="*/ 538 h 2069"/>
                <a:gd name="T96" fmla="*/ 2268 w 2750"/>
                <a:gd name="T97" fmla="*/ 652 h 2069"/>
                <a:gd name="T98" fmla="*/ 2098 w 2750"/>
                <a:gd name="T99" fmla="*/ 652 h 2069"/>
                <a:gd name="T100" fmla="*/ 2070 w 2750"/>
                <a:gd name="T101" fmla="*/ 453 h 2069"/>
                <a:gd name="T102" fmla="*/ 2098 w 2750"/>
                <a:gd name="T103" fmla="*/ 368 h 2069"/>
                <a:gd name="T104" fmla="*/ 2098 w 2750"/>
                <a:gd name="T105" fmla="*/ 255 h 2069"/>
                <a:gd name="T106" fmla="*/ 1985 w 2750"/>
                <a:gd name="T107" fmla="*/ 255 h 2069"/>
                <a:gd name="T108" fmla="*/ 1871 w 2750"/>
                <a:gd name="T109" fmla="*/ 0 h 2069"/>
                <a:gd name="T110" fmla="*/ 1815 w 2750"/>
                <a:gd name="T111" fmla="*/ 28 h 2069"/>
                <a:gd name="T112" fmla="*/ 1815 w 2750"/>
                <a:gd name="T113" fmla="*/ 113 h 2069"/>
                <a:gd name="T114" fmla="*/ 1049 w 2750"/>
                <a:gd name="T115" fmla="*/ 312 h 2069"/>
                <a:gd name="T116" fmla="*/ 426 w 2750"/>
                <a:gd name="T117" fmla="*/ 368 h 2069"/>
                <a:gd name="T118" fmla="*/ 341 w 2750"/>
                <a:gd name="T119" fmla="*/ 226 h 2069"/>
                <a:gd name="T120" fmla="*/ 284 w 2750"/>
                <a:gd name="T121" fmla="*/ 340 h 2069"/>
                <a:gd name="T122" fmla="*/ 142 w 2750"/>
                <a:gd name="T123" fmla="*/ 368 h 20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750" h="2069">
                  <a:moveTo>
                    <a:pt x="142" y="368"/>
                  </a:moveTo>
                  <a:lnTo>
                    <a:pt x="142" y="453"/>
                  </a:lnTo>
                  <a:lnTo>
                    <a:pt x="57" y="510"/>
                  </a:lnTo>
                  <a:lnTo>
                    <a:pt x="0" y="737"/>
                  </a:lnTo>
                  <a:lnTo>
                    <a:pt x="57" y="822"/>
                  </a:lnTo>
                  <a:lnTo>
                    <a:pt x="0" y="907"/>
                  </a:lnTo>
                  <a:lnTo>
                    <a:pt x="29" y="992"/>
                  </a:lnTo>
                  <a:lnTo>
                    <a:pt x="256" y="1049"/>
                  </a:lnTo>
                  <a:lnTo>
                    <a:pt x="284" y="1134"/>
                  </a:lnTo>
                  <a:lnTo>
                    <a:pt x="284" y="1247"/>
                  </a:lnTo>
                  <a:lnTo>
                    <a:pt x="511" y="1360"/>
                  </a:lnTo>
                  <a:lnTo>
                    <a:pt x="454" y="1446"/>
                  </a:lnTo>
                  <a:lnTo>
                    <a:pt x="397" y="1417"/>
                  </a:lnTo>
                  <a:lnTo>
                    <a:pt x="397" y="1559"/>
                  </a:lnTo>
                  <a:lnTo>
                    <a:pt x="369" y="1672"/>
                  </a:lnTo>
                  <a:lnTo>
                    <a:pt x="284" y="1729"/>
                  </a:lnTo>
                  <a:lnTo>
                    <a:pt x="397" y="1842"/>
                  </a:lnTo>
                  <a:lnTo>
                    <a:pt x="596" y="1899"/>
                  </a:lnTo>
                  <a:lnTo>
                    <a:pt x="652" y="1842"/>
                  </a:lnTo>
                  <a:lnTo>
                    <a:pt x="681" y="1899"/>
                  </a:lnTo>
                  <a:lnTo>
                    <a:pt x="823" y="1842"/>
                  </a:lnTo>
                  <a:lnTo>
                    <a:pt x="936" y="2012"/>
                  </a:lnTo>
                  <a:lnTo>
                    <a:pt x="1021" y="2012"/>
                  </a:lnTo>
                  <a:lnTo>
                    <a:pt x="1134" y="1984"/>
                  </a:lnTo>
                  <a:lnTo>
                    <a:pt x="1219" y="2069"/>
                  </a:lnTo>
                  <a:lnTo>
                    <a:pt x="1446" y="1984"/>
                  </a:lnTo>
                  <a:lnTo>
                    <a:pt x="1503" y="1871"/>
                  </a:lnTo>
                  <a:lnTo>
                    <a:pt x="1673" y="1927"/>
                  </a:lnTo>
                  <a:lnTo>
                    <a:pt x="1815" y="1814"/>
                  </a:lnTo>
                  <a:lnTo>
                    <a:pt x="1730" y="1757"/>
                  </a:lnTo>
                  <a:lnTo>
                    <a:pt x="1645" y="1616"/>
                  </a:lnTo>
                  <a:lnTo>
                    <a:pt x="1673" y="1474"/>
                  </a:lnTo>
                  <a:lnTo>
                    <a:pt x="1588" y="1360"/>
                  </a:lnTo>
                  <a:lnTo>
                    <a:pt x="1588" y="1247"/>
                  </a:lnTo>
                  <a:lnTo>
                    <a:pt x="1475" y="1105"/>
                  </a:lnTo>
                  <a:lnTo>
                    <a:pt x="1758" y="992"/>
                  </a:lnTo>
                  <a:lnTo>
                    <a:pt x="1871" y="850"/>
                  </a:lnTo>
                  <a:lnTo>
                    <a:pt x="1928" y="850"/>
                  </a:lnTo>
                  <a:lnTo>
                    <a:pt x="2183" y="992"/>
                  </a:lnTo>
                  <a:lnTo>
                    <a:pt x="2382" y="1020"/>
                  </a:lnTo>
                  <a:lnTo>
                    <a:pt x="2410" y="964"/>
                  </a:lnTo>
                  <a:lnTo>
                    <a:pt x="2524" y="935"/>
                  </a:lnTo>
                  <a:lnTo>
                    <a:pt x="2580" y="964"/>
                  </a:lnTo>
                  <a:lnTo>
                    <a:pt x="2750" y="879"/>
                  </a:lnTo>
                  <a:lnTo>
                    <a:pt x="2722" y="595"/>
                  </a:lnTo>
                  <a:lnTo>
                    <a:pt x="2552" y="623"/>
                  </a:lnTo>
                  <a:lnTo>
                    <a:pt x="2495" y="482"/>
                  </a:lnTo>
                  <a:lnTo>
                    <a:pt x="2353" y="538"/>
                  </a:lnTo>
                  <a:lnTo>
                    <a:pt x="2268" y="652"/>
                  </a:lnTo>
                  <a:lnTo>
                    <a:pt x="2098" y="652"/>
                  </a:lnTo>
                  <a:lnTo>
                    <a:pt x="2070" y="453"/>
                  </a:lnTo>
                  <a:lnTo>
                    <a:pt x="2098" y="368"/>
                  </a:lnTo>
                  <a:lnTo>
                    <a:pt x="2098" y="255"/>
                  </a:lnTo>
                  <a:lnTo>
                    <a:pt x="1985" y="255"/>
                  </a:lnTo>
                  <a:lnTo>
                    <a:pt x="1871" y="0"/>
                  </a:lnTo>
                  <a:lnTo>
                    <a:pt x="1815" y="28"/>
                  </a:lnTo>
                  <a:lnTo>
                    <a:pt x="1815" y="113"/>
                  </a:lnTo>
                  <a:lnTo>
                    <a:pt x="1049" y="312"/>
                  </a:lnTo>
                  <a:lnTo>
                    <a:pt x="426" y="368"/>
                  </a:lnTo>
                  <a:lnTo>
                    <a:pt x="341" y="226"/>
                  </a:lnTo>
                  <a:lnTo>
                    <a:pt x="284" y="340"/>
                  </a:lnTo>
                  <a:lnTo>
                    <a:pt x="142" y="36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86" name="Freeform 922"/>
            <p:cNvSpPr>
              <a:spLocks/>
            </p:cNvSpPr>
            <p:nvPr/>
          </p:nvSpPr>
          <p:spPr bwMode="auto">
            <a:xfrm>
              <a:off x="5733" y="3081"/>
              <a:ext cx="1446" cy="1020"/>
            </a:xfrm>
            <a:custGeom>
              <a:avLst/>
              <a:gdLst>
                <a:gd name="T0" fmla="*/ 0 w 1446"/>
                <a:gd name="T1" fmla="*/ 226 h 1020"/>
                <a:gd name="T2" fmla="*/ 113 w 1446"/>
                <a:gd name="T3" fmla="*/ 198 h 1020"/>
                <a:gd name="T4" fmla="*/ 198 w 1446"/>
                <a:gd name="T5" fmla="*/ 283 h 1020"/>
                <a:gd name="T6" fmla="*/ 425 w 1446"/>
                <a:gd name="T7" fmla="*/ 198 h 1020"/>
                <a:gd name="T8" fmla="*/ 482 w 1446"/>
                <a:gd name="T9" fmla="*/ 85 h 1020"/>
                <a:gd name="T10" fmla="*/ 652 w 1446"/>
                <a:gd name="T11" fmla="*/ 141 h 1020"/>
                <a:gd name="T12" fmla="*/ 794 w 1446"/>
                <a:gd name="T13" fmla="*/ 28 h 1020"/>
                <a:gd name="T14" fmla="*/ 907 w 1446"/>
                <a:gd name="T15" fmla="*/ 85 h 1020"/>
                <a:gd name="T16" fmla="*/ 936 w 1446"/>
                <a:gd name="T17" fmla="*/ 0 h 1020"/>
                <a:gd name="T18" fmla="*/ 1247 w 1446"/>
                <a:gd name="T19" fmla="*/ 56 h 1020"/>
                <a:gd name="T20" fmla="*/ 1446 w 1446"/>
                <a:gd name="T21" fmla="*/ 170 h 1020"/>
                <a:gd name="T22" fmla="*/ 1446 w 1446"/>
                <a:gd name="T23" fmla="*/ 368 h 1020"/>
                <a:gd name="T24" fmla="*/ 1417 w 1446"/>
                <a:gd name="T25" fmla="*/ 453 h 1020"/>
                <a:gd name="T26" fmla="*/ 1361 w 1446"/>
                <a:gd name="T27" fmla="*/ 482 h 1020"/>
                <a:gd name="T28" fmla="*/ 1304 w 1446"/>
                <a:gd name="T29" fmla="*/ 595 h 1020"/>
                <a:gd name="T30" fmla="*/ 1162 w 1446"/>
                <a:gd name="T31" fmla="*/ 623 h 1020"/>
                <a:gd name="T32" fmla="*/ 1106 w 1446"/>
                <a:gd name="T33" fmla="*/ 765 h 1020"/>
                <a:gd name="T34" fmla="*/ 822 w 1446"/>
                <a:gd name="T35" fmla="*/ 793 h 1020"/>
                <a:gd name="T36" fmla="*/ 737 w 1446"/>
                <a:gd name="T37" fmla="*/ 708 h 1020"/>
                <a:gd name="T38" fmla="*/ 680 w 1446"/>
                <a:gd name="T39" fmla="*/ 708 h 1020"/>
                <a:gd name="T40" fmla="*/ 624 w 1446"/>
                <a:gd name="T41" fmla="*/ 822 h 1020"/>
                <a:gd name="T42" fmla="*/ 397 w 1446"/>
                <a:gd name="T43" fmla="*/ 850 h 1020"/>
                <a:gd name="T44" fmla="*/ 340 w 1446"/>
                <a:gd name="T45" fmla="*/ 992 h 1020"/>
                <a:gd name="T46" fmla="*/ 227 w 1446"/>
                <a:gd name="T47" fmla="*/ 1020 h 1020"/>
                <a:gd name="T48" fmla="*/ 142 w 1446"/>
                <a:gd name="T49" fmla="*/ 822 h 1020"/>
                <a:gd name="T50" fmla="*/ 170 w 1446"/>
                <a:gd name="T51" fmla="*/ 680 h 1020"/>
                <a:gd name="T52" fmla="*/ 142 w 1446"/>
                <a:gd name="T53" fmla="*/ 567 h 1020"/>
                <a:gd name="T54" fmla="*/ 85 w 1446"/>
                <a:gd name="T55" fmla="*/ 567 h 1020"/>
                <a:gd name="T56" fmla="*/ 28 w 1446"/>
                <a:gd name="T57" fmla="*/ 510 h 1020"/>
                <a:gd name="T58" fmla="*/ 57 w 1446"/>
                <a:gd name="T59" fmla="*/ 368 h 1020"/>
                <a:gd name="T60" fmla="*/ 0 w 1446"/>
                <a:gd name="T61" fmla="*/ 226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446" h="1020">
                  <a:moveTo>
                    <a:pt x="0" y="226"/>
                  </a:moveTo>
                  <a:lnTo>
                    <a:pt x="113" y="198"/>
                  </a:lnTo>
                  <a:lnTo>
                    <a:pt x="198" y="283"/>
                  </a:lnTo>
                  <a:lnTo>
                    <a:pt x="425" y="198"/>
                  </a:lnTo>
                  <a:lnTo>
                    <a:pt x="482" y="85"/>
                  </a:lnTo>
                  <a:lnTo>
                    <a:pt x="652" y="141"/>
                  </a:lnTo>
                  <a:lnTo>
                    <a:pt x="794" y="28"/>
                  </a:lnTo>
                  <a:lnTo>
                    <a:pt x="907" y="85"/>
                  </a:lnTo>
                  <a:lnTo>
                    <a:pt x="936" y="0"/>
                  </a:lnTo>
                  <a:lnTo>
                    <a:pt x="1247" y="56"/>
                  </a:lnTo>
                  <a:lnTo>
                    <a:pt x="1446" y="170"/>
                  </a:lnTo>
                  <a:lnTo>
                    <a:pt x="1446" y="368"/>
                  </a:lnTo>
                  <a:lnTo>
                    <a:pt x="1417" y="453"/>
                  </a:lnTo>
                  <a:lnTo>
                    <a:pt x="1361" y="482"/>
                  </a:lnTo>
                  <a:lnTo>
                    <a:pt x="1304" y="595"/>
                  </a:lnTo>
                  <a:lnTo>
                    <a:pt x="1162" y="623"/>
                  </a:lnTo>
                  <a:lnTo>
                    <a:pt x="1106" y="765"/>
                  </a:lnTo>
                  <a:lnTo>
                    <a:pt x="822" y="793"/>
                  </a:lnTo>
                  <a:lnTo>
                    <a:pt x="737" y="708"/>
                  </a:lnTo>
                  <a:lnTo>
                    <a:pt x="680" y="708"/>
                  </a:lnTo>
                  <a:lnTo>
                    <a:pt x="624" y="822"/>
                  </a:lnTo>
                  <a:lnTo>
                    <a:pt x="397" y="850"/>
                  </a:lnTo>
                  <a:lnTo>
                    <a:pt x="340" y="992"/>
                  </a:lnTo>
                  <a:lnTo>
                    <a:pt x="227" y="1020"/>
                  </a:lnTo>
                  <a:lnTo>
                    <a:pt x="142" y="822"/>
                  </a:lnTo>
                  <a:lnTo>
                    <a:pt x="170" y="680"/>
                  </a:lnTo>
                  <a:lnTo>
                    <a:pt x="142" y="567"/>
                  </a:lnTo>
                  <a:lnTo>
                    <a:pt x="85" y="567"/>
                  </a:lnTo>
                  <a:lnTo>
                    <a:pt x="28" y="510"/>
                  </a:lnTo>
                  <a:lnTo>
                    <a:pt x="57" y="368"/>
                  </a:lnTo>
                  <a:lnTo>
                    <a:pt x="0" y="22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87" name="Freeform 923"/>
            <p:cNvSpPr>
              <a:spLocks/>
            </p:cNvSpPr>
            <p:nvPr/>
          </p:nvSpPr>
          <p:spPr bwMode="auto">
            <a:xfrm>
              <a:off x="6187" y="2145"/>
              <a:ext cx="1332" cy="1021"/>
            </a:xfrm>
            <a:custGeom>
              <a:avLst/>
              <a:gdLst>
                <a:gd name="T0" fmla="*/ 1275 w 1332"/>
                <a:gd name="T1" fmla="*/ 29 h 1021"/>
                <a:gd name="T2" fmla="*/ 1105 w 1332"/>
                <a:gd name="T3" fmla="*/ 114 h 1021"/>
                <a:gd name="T4" fmla="*/ 1049 w 1332"/>
                <a:gd name="T5" fmla="*/ 85 h 1021"/>
                <a:gd name="T6" fmla="*/ 935 w 1332"/>
                <a:gd name="T7" fmla="*/ 114 h 1021"/>
                <a:gd name="T8" fmla="*/ 907 w 1332"/>
                <a:gd name="T9" fmla="*/ 170 h 1021"/>
                <a:gd name="T10" fmla="*/ 680 w 1332"/>
                <a:gd name="T11" fmla="*/ 142 h 1021"/>
                <a:gd name="T12" fmla="*/ 453 w 1332"/>
                <a:gd name="T13" fmla="*/ 0 h 1021"/>
                <a:gd name="T14" fmla="*/ 396 w 1332"/>
                <a:gd name="T15" fmla="*/ 0 h 1021"/>
                <a:gd name="T16" fmla="*/ 283 w 1332"/>
                <a:gd name="T17" fmla="*/ 142 h 1021"/>
                <a:gd name="T18" fmla="*/ 0 w 1332"/>
                <a:gd name="T19" fmla="*/ 255 h 1021"/>
                <a:gd name="T20" fmla="*/ 113 w 1332"/>
                <a:gd name="T21" fmla="*/ 397 h 1021"/>
                <a:gd name="T22" fmla="*/ 113 w 1332"/>
                <a:gd name="T23" fmla="*/ 510 h 1021"/>
                <a:gd name="T24" fmla="*/ 198 w 1332"/>
                <a:gd name="T25" fmla="*/ 624 h 1021"/>
                <a:gd name="T26" fmla="*/ 170 w 1332"/>
                <a:gd name="T27" fmla="*/ 766 h 1021"/>
                <a:gd name="T28" fmla="*/ 283 w 1332"/>
                <a:gd name="T29" fmla="*/ 936 h 1021"/>
                <a:gd name="T30" fmla="*/ 340 w 1332"/>
                <a:gd name="T31" fmla="*/ 964 h 1021"/>
                <a:gd name="T32" fmla="*/ 453 w 1332"/>
                <a:gd name="T33" fmla="*/ 1021 h 1021"/>
                <a:gd name="T34" fmla="*/ 482 w 1332"/>
                <a:gd name="T35" fmla="*/ 936 h 1021"/>
                <a:gd name="T36" fmla="*/ 793 w 1332"/>
                <a:gd name="T37" fmla="*/ 992 h 1021"/>
                <a:gd name="T38" fmla="*/ 822 w 1332"/>
                <a:gd name="T39" fmla="*/ 794 h 1021"/>
                <a:gd name="T40" fmla="*/ 935 w 1332"/>
                <a:gd name="T41" fmla="*/ 709 h 1021"/>
                <a:gd name="T42" fmla="*/ 935 w 1332"/>
                <a:gd name="T43" fmla="*/ 596 h 1021"/>
                <a:gd name="T44" fmla="*/ 1020 w 1332"/>
                <a:gd name="T45" fmla="*/ 652 h 1021"/>
                <a:gd name="T46" fmla="*/ 1020 w 1332"/>
                <a:gd name="T47" fmla="*/ 454 h 1021"/>
                <a:gd name="T48" fmla="*/ 1219 w 1332"/>
                <a:gd name="T49" fmla="*/ 397 h 1021"/>
                <a:gd name="T50" fmla="*/ 1304 w 1332"/>
                <a:gd name="T51" fmla="*/ 255 h 1021"/>
                <a:gd name="T52" fmla="*/ 1332 w 1332"/>
                <a:gd name="T53" fmla="*/ 142 h 1021"/>
                <a:gd name="T54" fmla="*/ 1275 w 1332"/>
                <a:gd name="T55" fmla="*/ 29 h 1021"/>
                <a:gd name="connsiteX0" fmla="*/ 9572 w 10000"/>
                <a:gd name="connsiteY0" fmla="*/ 284 h 10000"/>
                <a:gd name="connsiteX1" fmla="*/ 8296 w 10000"/>
                <a:gd name="connsiteY1" fmla="*/ 1117 h 10000"/>
                <a:gd name="connsiteX2" fmla="*/ 7875 w 10000"/>
                <a:gd name="connsiteY2" fmla="*/ 833 h 10000"/>
                <a:gd name="connsiteX3" fmla="*/ 7020 w 10000"/>
                <a:gd name="connsiteY3" fmla="*/ 1117 h 10000"/>
                <a:gd name="connsiteX4" fmla="*/ 6809 w 10000"/>
                <a:gd name="connsiteY4" fmla="*/ 1665 h 10000"/>
                <a:gd name="connsiteX5" fmla="*/ 5273 w 10000"/>
                <a:gd name="connsiteY5" fmla="*/ 1391 h 10000"/>
                <a:gd name="connsiteX6" fmla="*/ 3401 w 10000"/>
                <a:gd name="connsiteY6" fmla="*/ 0 h 10000"/>
                <a:gd name="connsiteX7" fmla="*/ 2973 w 10000"/>
                <a:gd name="connsiteY7" fmla="*/ 0 h 10000"/>
                <a:gd name="connsiteX8" fmla="*/ 2125 w 10000"/>
                <a:gd name="connsiteY8" fmla="*/ 1391 h 10000"/>
                <a:gd name="connsiteX9" fmla="*/ 0 w 10000"/>
                <a:gd name="connsiteY9" fmla="*/ 2498 h 10000"/>
                <a:gd name="connsiteX10" fmla="*/ 848 w 10000"/>
                <a:gd name="connsiteY10" fmla="*/ 3888 h 10000"/>
                <a:gd name="connsiteX11" fmla="*/ 848 w 10000"/>
                <a:gd name="connsiteY11" fmla="*/ 4995 h 10000"/>
                <a:gd name="connsiteX12" fmla="*/ 1486 w 10000"/>
                <a:gd name="connsiteY12" fmla="*/ 6112 h 10000"/>
                <a:gd name="connsiteX13" fmla="*/ 1276 w 10000"/>
                <a:gd name="connsiteY13" fmla="*/ 7502 h 10000"/>
                <a:gd name="connsiteX14" fmla="*/ 2125 w 10000"/>
                <a:gd name="connsiteY14" fmla="*/ 9167 h 10000"/>
                <a:gd name="connsiteX15" fmla="*/ 2553 w 10000"/>
                <a:gd name="connsiteY15" fmla="*/ 9442 h 10000"/>
                <a:gd name="connsiteX16" fmla="*/ 3401 w 10000"/>
                <a:gd name="connsiteY16" fmla="*/ 10000 h 10000"/>
                <a:gd name="connsiteX17" fmla="*/ 3619 w 10000"/>
                <a:gd name="connsiteY17" fmla="*/ 9167 h 10000"/>
                <a:gd name="connsiteX18" fmla="*/ 5953 w 10000"/>
                <a:gd name="connsiteY18" fmla="*/ 9716 h 10000"/>
                <a:gd name="connsiteX19" fmla="*/ 6171 w 10000"/>
                <a:gd name="connsiteY19" fmla="*/ 7777 h 10000"/>
                <a:gd name="connsiteX20" fmla="*/ 7020 w 10000"/>
                <a:gd name="connsiteY20" fmla="*/ 6944 h 10000"/>
                <a:gd name="connsiteX21" fmla="*/ 7020 w 10000"/>
                <a:gd name="connsiteY21" fmla="*/ 5837 h 10000"/>
                <a:gd name="connsiteX22" fmla="*/ 7658 w 10000"/>
                <a:gd name="connsiteY22" fmla="*/ 6386 h 10000"/>
                <a:gd name="connsiteX23" fmla="*/ 7658 w 10000"/>
                <a:gd name="connsiteY23" fmla="*/ 4447 h 10000"/>
                <a:gd name="connsiteX24" fmla="*/ 9152 w 10000"/>
                <a:gd name="connsiteY24" fmla="*/ 3888 h 10000"/>
                <a:gd name="connsiteX25" fmla="*/ 9790 w 10000"/>
                <a:gd name="connsiteY25" fmla="*/ 2498 h 10000"/>
                <a:gd name="connsiteX26" fmla="*/ 10000 w 10000"/>
                <a:gd name="connsiteY26" fmla="*/ 1391 h 10000"/>
                <a:gd name="connsiteX27" fmla="*/ 9572 w 10000"/>
                <a:gd name="connsiteY27" fmla="*/ 284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0000" h="10000">
                  <a:moveTo>
                    <a:pt x="9572" y="284"/>
                  </a:moveTo>
                  <a:lnTo>
                    <a:pt x="8296" y="1117"/>
                  </a:lnTo>
                  <a:lnTo>
                    <a:pt x="7875" y="833"/>
                  </a:lnTo>
                  <a:lnTo>
                    <a:pt x="7020" y="1117"/>
                  </a:lnTo>
                  <a:cubicBezTo>
                    <a:pt x="6950" y="1300"/>
                    <a:pt x="6879" y="1482"/>
                    <a:pt x="6809" y="1665"/>
                  </a:cubicBezTo>
                  <a:lnTo>
                    <a:pt x="5273" y="1391"/>
                  </a:lnTo>
                  <a:lnTo>
                    <a:pt x="3401" y="0"/>
                  </a:lnTo>
                  <a:lnTo>
                    <a:pt x="2973" y="0"/>
                  </a:lnTo>
                  <a:lnTo>
                    <a:pt x="2125" y="1391"/>
                  </a:lnTo>
                  <a:lnTo>
                    <a:pt x="0" y="2498"/>
                  </a:lnTo>
                  <a:lnTo>
                    <a:pt x="848" y="3888"/>
                  </a:lnTo>
                  <a:lnTo>
                    <a:pt x="848" y="4995"/>
                  </a:lnTo>
                  <a:lnTo>
                    <a:pt x="1486" y="6112"/>
                  </a:lnTo>
                  <a:lnTo>
                    <a:pt x="1276" y="7502"/>
                  </a:lnTo>
                  <a:lnTo>
                    <a:pt x="2125" y="9167"/>
                  </a:lnTo>
                  <a:lnTo>
                    <a:pt x="2553" y="9442"/>
                  </a:lnTo>
                  <a:lnTo>
                    <a:pt x="3401" y="10000"/>
                  </a:lnTo>
                  <a:cubicBezTo>
                    <a:pt x="3474" y="9722"/>
                    <a:pt x="3546" y="9445"/>
                    <a:pt x="3619" y="9167"/>
                  </a:cubicBezTo>
                  <a:lnTo>
                    <a:pt x="5953" y="9716"/>
                  </a:lnTo>
                  <a:cubicBezTo>
                    <a:pt x="6026" y="9070"/>
                    <a:pt x="6098" y="8423"/>
                    <a:pt x="6171" y="7777"/>
                  </a:cubicBezTo>
                  <a:lnTo>
                    <a:pt x="7020" y="6944"/>
                  </a:lnTo>
                  <a:lnTo>
                    <a:pt x="7020" y="5837"/>
                  </a:lnTo>
                  <a:lnTo>
                    <a:pt x="7658" y="6386"/>
                  </a:lnTo>
                  <a:lnTo>
                    <a:pt x="7658" y="4447"/>
                  </a:lnTo>
                  <a:lnTo>
                    <a:pt x="9152" y="3888"/>
                  </a:lnTo>
                  <a:lnTo>
                    <a:pt x="9790" y="2498"/>
                  </a:lnTo>
                  <a:lnTo>
                    <a:pt x="10000" y="1391"/>
                  </a:lnTo>
                  <a:lnTo>
                    <a:pt x="9572" y="28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88" name="Freeform 924"/>
            <p:cNvSpPr>
              <a:spLocks/>
            </p:cNvSpPr>
            <p:nvPr/>
          </p:nvSpPr>
          <p:spPr bwMode="auto">
            <a:xfrm>
              <a:off x="6980" y="2174"/>
              <a:ext cx="936" cy="1445"/>
            </a:xfrm>
            <a:custGeom>
              <a:avLst/>
              <a:gdLst>
                <a:gd name="T0" fmla="*/ 482 w 936"/>
                <a:gd name="T1" fmla="*/ 0 h 1445"/>
                <a:gd name="T2" fmla="*/ 539 w 936"/>
                <a:gd name="T3" fmla="*/ 113 h 1445"/>
                <a:gd name="T4" fmla="*/ 511 w 936"/>
                <a:gd name="T5" fmla="*/ 226 h 1445"/>
                <a:gd name="T6" fmla="*/ 426 w 936"/>
                <a:gd name="T7" fmla="*/ 368 h 1445"/>
                <a:gd name="T8" fmla="*/ 227 w 936"/>
                <a:gd name="T9" fmla="*/ 425 h 1445"/>
                <a:gd name="T10" fmla="*/ 227 w 936"/>
                <a:gd name="T11" fmla="*/ 623 h 1445"/>
                <a:gd name="T12" fmla="*/ 142 w 936"/>
                <a:gd name="T13" fmla="*/ 567 h 1445"/>
                <a:gd name="T14" fmla="*/ 142 w 936"/>
                <a:gd name="T15" fmla="*/ 680 h 1445"/>
                <a:gd name="T16" fmla="*/ 29 w 936"/>
                <a:gd name="T17" fmla="*/ 765 h 1445"/>
                <a:gd name="T18" fmla="*/ 0 w 936"/>
                <a:gd name="T19" fmla="*/ 963 h 1445"/>
                <a:gd name="T20" fmla="*/ 199 w 936"/>
                <a:gd name="T21" fmla="*/ 1077 h 1445"/>
                <a:gd name="T22" fmla="*/ 199 w 936"/>
                <a:gd name="T23" fmla="*/ 1275 h 1445"/>
                <a:gd name="T24" fmla="*/ 170 w 936"/>
                <a:gd name="T25" fmla="*/ 1360 h 1445"/>
                <a:gd name="T26" fmla="*/ 227 w 936"/>
                <a:gd name="T27" fmla="*/ 1332 h 1445"/>
                <a:gd name="T28" fmla="*/ 397 w 936"/>
                <a:gd name="T29" fmla="*/ 1445 h 1445"/>
                <a:gd name="T30" fmla="*/ 482 w 936"/>
                <a:gd name="T31" fmla="*/ 1445 h 1445"/>
                <a:gd name="T32" fmla="*/ 596 w 936"/>
                <a:gd name="T33" fmla="*/ 1417 h 1445"/>
                <a:gd name="T34" fmla="*/ 936 w 936"/>
                <a:gd name="T35" fmla="*/ 1162 h 1445"/>
                <a:gd name="T36" fmla="*/ 879 w 936"/>
                <a:gd name="T37" fmla="*/ 1048 h 1445"/>
                <a:gd name="T38" fmla="*/ 908 w 936"/>
                <a:gd name="T39" fmla="*/ 935 h 1445"/>
                <a:gd name="T40" fmla="*/ 851 w 936"/>
                <a:gd name="T41" fmla="*/ 850 h 1445"/>
                <a:gd name="T42" fmla="*/ 908 w 936"/>
                <a:gd name="T43" fmla="*/ 595 h 1445"/>
                <a:gd name="T44" fmla="*/ 681 w 936"/>
                <a:gd name="T45" fmla="*/ 453 h 1445"/>
                <a:gd name="T46" fmla="*/ 709 w 936"/>
                <a:gd name="T47" fmla="*/ 113 h 1445"/>
                <a:gd name="T48" fmla="*/ 482 w 936"/>
                <a:gd name="T49" fmla="*/ 0 h 1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36" h="1445">
                  <a:moveTo>
                    <a:pt x="482" y="0"/>
                  </a:moveTo>
                  <a:lnTo>
                    <a:pt x="539" y="113"/>
                  </a:lnTo>
                  <a:lnTo>
                    <a:pt x="511" y="226"/>
                  </a:lnTo>
                  <a:lnTo>
                    <a:pt x="426" y="368"/>
                  </a:lnTo>
                  <a:lnTo>
                    <a:pt x="227" y="425"/>
                  </a:lnTo>
                  <a:lnTo>
                    <a:pt x="227" y="623"/>
                  </a:lnTo>
                  <a:lnTo>
                    <a:pt x="142" y="567"/>
                  </a:lnTo>
                  <a:lnTo>
                    <a:pt x="142" y="680"/>
                  </a:lnTo>
                  <a:lnTo>
                    <a:pt x="29" y="765"/>
                  </a:lnTo>
                  <a:lnTo>
                    <a:pt x="0" y="963"/>
                  </a:lnTo>
                  <a:lnTo>
                    <a:pt x="199" y="1077"/>
                  </a:lnTo>
                  <a:lnTo>
                    <a:pt x="199" y="1275"/>
                  </a:lnTo>
                  <a:lnTo>
                    <a:pt x="170" y="1360"/>
                  </a:lnTo>
                  <a:lnTo>
                    <a:pt x="227" y="1332"/>
                  </a:lnTo>
                  <a:lnTo>
                    <a:pt x="397" y="1445"/>
                  </a:lnTo>
                  <a:lnTo>
                    <a:pt x="482" y="1445"/>
                  </a:lnTo>
                  <a:lnTo>
                    <a:pt x="596" y="1417"/>
                  </a:lnTo>
                  <a:lnTo>
                    <a:pt x="936" y="1162"/>
                  </a:lnTo>
                  <a:lnTo>
                    <a:pt x="879" y="1048"/>
                  </a:lnTo>
                  <a:lnTo>
                    <a:pt x="908" y="935"/>
                  </a:lnTo>
                  <a:lnTo>
                    <a:pt x="851" y="850"/>
                  </a:lnTo>
                  <a:lnTo>
                    <a:pt x="908" y="595"/>
                  </a:lnTo>
                  <a:lnTo>
                    <a:pt x="681" y="453"/>
                  </a:lnTo>
                  <a:lnTo>
                    <a:pt x="709" y="113"/>
                  </a:lnTo>
                  <a:lnTo>
                    <a:pt x="482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89" name="Freeform 925"/>
            <p:cNvSpPr>
              <a:spLocks/>
            </p:cNvSpPr>
            <p:nvPr/>
          </p:nvSpPr>
          <p:spPr bwMode="auto">
            <a:xfrm>
              <a:off x="6583" y="1011"/>
              <a:ext cx="851" cy="936"/>
            </a:xfrm>
            <a:custGeom>
              <a:avLst/>
              <a:gdLst>
                <a:gd name="T0" fmla="*/ 0 w 851"/>
                <a:gd name="T1" fmla="*/ 284 h 936"/>
                <a:gd name="T2" fmla="*/ 114 w 851"/>
                <a:gd name="T3" fmla="*/ 539 h 936"/>
                <a:gd name="T4" fmla="*/ 227 w 851"/>
                <a:gd name="T5" fmla="*/ 539 h 936"/>
                <a:gd name="T6" fmla="*/ 227 w 851"/>
                <a:gd name="T7" fmla="*/ 652 h 936"/>
                <a:gd name="T8" fmla="*/ 199 w 851"/>
                <a:gd name="T9" fmla="*/ 737 h 936"/>
                <a:gd name="T10" fmla="*/ 227 w 851"/>
                <a:gd name="T11" fmla="*/ 936 h 936"/>
                <a:gd name="T12" fmla="*/ 397 w 851"/>
                <a:gd name="T13" fmla="*/ 936 h 936"/>
                <a:gd name="T14" fmla="*/ 482 w 851"/>
                <a:gd name="T15" fmla="*/ 822 h 936"/>
                <a:gd name="T16" fmla="*/ 624 w 851"/>
                <a:gd name="T17" fmla="*/ 766 h 936"/>
                <a:gd name="T18" fmla="*/ 681 w 851"/>
                <a:gd name="T19" fmla="*/ 907 h 936"/>
                <a:gd name="T20" fmla="*/ 851 w 851"/>
                <a:gd name="T21" fmla="*/ 879 h 936"/>
                <a:gd name="T22" fmla="*/ 823 w 851"/>
                <a:gd name="T23" fmla="*/ 709 h 936"/>
                <a:gd name="T24" fmla="*/ 709 w 851"/>
                <a:gd name="T25" fmla="*/ 624 h 936"/>
                <a:gd name="T26" fmla="*/ 794 w 851"/>
                <a:gd name="T27" fmla="*/ 369 h 936"/>
                <a:gd name="T28" fmla="*/ 709 w 851"/>
                <a:gd name="T29" fmla="*/ 340 h 936"/>
                <a:gd name="T30" fmla="*/ 709 w 851"/>
                <a:gd name="T31" fmla="*/ 199 h 936"/>
                <a:gd name="T32" fmla="*/ 511 w 851"/>
                <a:gd name="T33" fmla="*/ 0 h 936"/>
                <a:gd name="T34" fmla="*/ 454 w 851"/>
                <a:gd name="T35" fmla="*/ 85 h 936"/>
                <a:gd name="T36" fmla="*/ 341 w 851"/>
                <a:gd name="T37" fmla="*/ 29 h 936"/>
                <a:gd name="T38" fmla="*/ 284 w 851"/>
                <a:gd name="T39" fmla="*/ 142 h 936"/>
                <a:gd name="T40" fmla="*/ 171 w 851"/>
                <a:gd name="T41" fmla="*/ 170 h 936"/>
                <a:gd name="T42" fmla="*/ 29 w 851"/>
                <a:gd name="T43" fmla="*/ 170 h 936"/>
                <a:gd name="T44" fmla="*/ 57 w 851"/>
                <a:gd name="T45" fmla="*/ 255 h 936"/>
                <a:gd name="T46" fmla="*/ 0 w 851"/>
                <a:gd name="T47" fmla="*/ 284 h 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51" h="936">
                  <a:moveTo>
                    <a:pt x="0" y="284"/>
                  </a:moveTo>
                  <a:lnTo>
                    <a:pt x="114" y="539"/>
                  </a:lnTo>
                  <a:lnTo>
                    <a:pt x="227" y="539"/>
                  </a:lnTo>
                  <a:lnTo>
                    <a:pt x="227" y="652"/>
                  </a:lnTo>
                  <a:lnTo>
                    <a:pt x="199" y="737"/>
                  </a:lnTo>
                  <a:lnTo>
                    <a:pt x="227" y="936"/>
                  </a:lnTo>
                  <a:lnTo>
                    <a:pt x="397" y="936"/>
                  </a:lnTo>
                  <a:lnTo>
                    <a:pt x="482" y="822"/>
                  </a:lnTo>
                  <a:lnTo>
                    <a:pt x="624" y="766"/>
                  </a:lnTo>
                  <a:lnTo>
                    <a:pt x="681" y="907"/>
                  </a:lnTo>
                  <a:lnTo>
                    <a:pt x="851" y="879"/>
                  </a:lnTo>
                  <a:lnTo>
                    <a:pt x="823" y="709"/>
                  </a:lnTo>
                  <a:lnTo>
                    <a:pt x="709" y="624"/>
                  </a:lnTo>
                  <a:lnTo>
                    <a:pt x="794" y="369"/>
                  </a:lnTo>
                  <a:lnTo>
                    <a:pt x="709" y="340"/>
                  </a:lnTo>
                  <a:lnTo>
                    <a:pt x="709" y="199"/>
                  </a:lnTo>
                  <a:lnTo>
                    <a:pt x="511" y="0"/>
                  </a:lnTo>
                  <a:lnTo>
                    <a:pt x="454" y="85"/>
                  </a:lnTo>
                  <a:lnTo>
                    <a:pt x="341" y="29"/>
                  </a:lnTo>
                  <a:lnTo>
                    <a:pt x="284" y="142"/>
                  </a:lnTo>
                  <a:lnTo>
                    <a:pt x="171" y="170"/>
                  </a:lnTo>
                  <a:lnTo>
                    <a:pt x="29" y="170"/>
                  </a:lnTo>
                  <a:lnTo>
                    <a:pt x="57" y="255"/>
                  </a:lnTo>
                  <a:lnTo>
                    <a:pt x="0" y="28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0" name="Freeform 926"/>
            <p:cNvSpPr>
              <a:spLocks/>
            </p:cNvSpPr>
            <p:nvPr/>
          </p:nvSpPr>
          <p:spPr bwMode="auto">
            <a:xfrm>
              <a:off x="3663" y="2287"/>
              <a:ext cx="1560" cy="1276"/>
            </a:xfrm>
            <a:custGeom>
              <a:avLst/>
              <a:gdLst>
                <a:gd name="T0" fmla="*/ 1446 w 1560"/>
                <a:gd name="T1" fmla="*/ 567 h 1276"/>
                <a:gd name="T2" fmla="*/ 1446 w 1560"/>
                <a:gd name="T3" fmla="*/ 425 h 1276"/>
                <a:gd name="T4" fmla="*/ 1503 w 1560"/>
                <a:gd name="T5" fmla="*/ 454 h 1276"/>
                <a:gd name="T6" fmla="*/ 1560 w 1560"/>
                <a:gd name="T7" fmla="*/ 368 h 1276"/>
                <a:gd name="T8" fmla="*/ 1333 w 1560"/>
                <a:gd name="T9" fmla="*/ 255 h 1276"/>
                <a:gd name="T10" fmla="*/ 1333 w 1560"/>
                <a:gd name="T11" fmla="*/ 142 h 1276"/>
                <a:gd name="T12" fmla="*/ 1305 w 1560"/>
                <a:gd name="T13" fmla="*/ 57 h 1276"/>
                <a:gd name="T14" fmla="*/ 1078 w 1560"/>
                <a:gd name="T15" fmla="*/ 0 h 1276"/>
                <a:gd name="T16" fmla="*/ 709 w 1560"/>
                <a:gd name="T17" fmla="*/ 28 h 1276"/>
                <a:gd name="T18" fmla="*/ 511 w 1560"/>
                <a:gd name="T19" fmla="*/ 170 h 1276"/>
                <a:gd name="T20" fmla="*/ 397 w 1560"/>
                <a:gd name="T21" fmla="*/ 510 h 1276"/>
                <a:gd name="T22" fmla="*/ 199 w 1560"/>
                <a:gd name="T23" fmla="*/ 652 h 1276"/>
                <a:gd name="T24" fmla="*/ 0 w 1560"/>
                <a:gd name="T25" fmla="*/ 850 h 1276"/>
                <a:gd name="T26" fmla="*/ 114 w 1560"/>
                <a:gd name="T27" fmla="*/ 907 h 1276"/>
                <a:gd name="T28" fmla="*/ 256 w 1560"/>
                <a:gd name="T29" fmla="*/ 935 h 1276"/>
                <a:gd name="T30" fmla="*/ 341 w 1560"/>
                <a:gd name="T31" fmla="*/ 1219 h 1276"/>
                <a:gd name="T32" fmla="*/ 454 w 1560"/>
                <a:gd name="T33" fmla="*/ 1276 h 1276"/>
                <a:gd name="T34" fmla="*/ 624 w 1560"/>
                <a:gd name="T35" fmla="*/ 1106 h 1276"/>
                <a:gd name="T36" fmla="*/ 624 w 1560"/>
                <a:gd name="T37" fmla="*/ 935 h 1276"/>
                <a:gd name="T38" fmla="*/ 993 w 1560"/>
                <a:gd name="T39" fmla="*/ 822 h 1276"/>
                <a:gd name="T40" fmla="*/ 993 w 1560"/>
                <a:gd name="T41" fmla="*/ 765 h 1276"/>
                <a:gd name="T42" fmla="*/ 936 w 1560"/>
                <a:gd name="T43" fmla="*/ 709 h 1276"/>
                <a:gd name="T44" fmla="*/ 1078 w 1560"/>
                <a:gd name="T45" fmla="*/ 652 h 1276"/>
                <a:gd name="T46" fmla="*/ 1163 w 1560"/>
                <a:gd name="T47" fmla="*/ 567 h 1276"/>
                <a:gd name="T48" fmla="*/ 1276 w 1560"/>
                <a:gd name="T49" fmla="*/ 624 h 1276"/>
                <a:gd name="T50" fmla="*/ 1361 w 1560"/>
                <a:gd name="T51" fmla="*/ 539 h 1276"/>
                <a:gd name="T52" fmla="*/ 1446 w 1560"/>
                <a:gd name="T53" fmla="*/ 567 h 1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60" h="1276">
                  <a:moveTo>
                    <a:pt x="1446" y="567"/>
                  </a:moveTo>
                  <a:lnTo>
                    <a:pt x="1446" y="425"/>
                  </a:lnTo>
                  <a:lnTo>
                    <a:pt x="1503" y="454"/>
                  </a:lnTo>
                  <a:lnTo>
                    <a:pt x="1560" y="368"/>
                  </a:lnTo>
                  <a:lnTo>
                    <a:pt x="1333" y="255"/>
                  </a:lnTo>
                  <a:lnTo>
                    <a:pt x="1333" y="142"/>
                  </a:lnTo>
                  <a:lnTo>
                    <a:pt x="1305" y="57"/>
                  </a:lnTo>
                  <a:lnTo>
                    <a:pt x="1078" y="0"/>
                  </a:lnTo>
                  <a:lnTo>
                    <a:pt x="709" y="28"/>
                  </a:lnTo>
                  <a:lnTo>
                    <a:pt x="511" y="170"/>
                  </a:lnTo>
                  <a:lnTo>
                    <a:pt x="397" y="510"/>
                  </a:lnTo>
                  <a:lnTo>
                    <a:pt x="199" y="652"/>
                  </a:lnTo>
                  <a:lnTo>
                    <a:pt x="0" y="850"/>
                  </a:lnTo>
                  <a:lnTo>
                    <a:pt x="114" y="907"/>
                  </a:lnTo>
                  <a:lnTo>
                    <a:pt x="256" y="935"/>
                  </a:lnTo>
                  <a:lnTo>
                    <a:pt x="341" y="1219"/>
                  </a:lnTo>
                  <a:lnTo>
                    <a:pt x="454" y="1276"/>
                  </a:lnTo>
                  <a:lnTo>
                    <a:pt x="624" y="1106"/>
                  </a:lnTo>
                  <a:lnTo>
                    <a:pt x="624" y="935"/>
                  </a:lnTo>
                  <a:lnTo>
                    <a:pt x="993" y="822"/>
                  </a:lnTo>
                  <a:lnTo>
                    <a:pt x="993" y="765"/>
                  </a:lnTo>
                  <a:lnTo>
                    <a:pt x="936" y="709"/>
                  </a:lnTo>
                  <a:lnTo>
                    <a:pt x="1078" y="652"/>
                  </a:lnTo>
                  <a:lnTo>
                    <a:pt x="1163" y="567"/>
                  </a:lnTo>
                  <a:lnTo>
                    <a:pt x="1276" y="624"/>
                  </a:lnTo>
                  <a:lnTo>
                    <a:pt x="1361" y="539"/>
                  </a:lnTo>
                  <a:lnTo>
                    <a:pt x="1446" y="56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1" name="Freeform 927"/>
            <p:cNvSpPr>
              <a:spLocks/>
            </p:cNvSpPr>
            <p:nvPr/>
          </p:nvSpPr>
          <p:spPr bwMode="auto">
            <a:xfrm>
              <a:off x="176" y="3364"/>
              <a:ext cx="1616" cy="1446"/>
            </a:xfrm>
            <a:custGeom>
              <a:avLst/>
              <a:gdLst>
                <a:gd name="T0" fmla="*/ 1503 w 1616"/>
                <a:gd name="T1" fmla="*/ 652 h 1446"/>
                <a:gd name="T2" fmla="*/ 1361 w 1616"/>
                <a:gd name="T3" fmla="*/ 652 h 1446"/>
                <a:gd name="T4" fmla="*/ 1305 w 1616"/>
                <a:gd name="T5" fmla="*/ 794 h 1446"/>
                <a:gd name="T6" fmla="*/ 1276 w 1616"/>
                <a:gd name="T7" fmla="*/ 709 h 1446"/>
                <a:gd name="T8" fmla="*/ 1191 w 1616"/>
                <a:gd name="T9" fmla="*/ 737 h 1446"/>
                <a:gd name="T10" fmla="*/ 1134 w 1616"/>
                <a:gd name="T11" fmla="*/ 681 h 1446"/>
                <a:gd name="T12" fmla="*/ 993 w 1616"/>
                <a:gd name="T13" fmla="*/ 596 h 1446"/>
                <a:gd name="T14" fmla="*/ 936 w 1616"/>
                <a:gd name="T15" fmla="*/ 510 h 1446"/>
                <a:gd name="T16" fmla="*/ 964 w 1616"/>
                <a:gd name="T17" fmla="*/ 397 h 1446"/>
                <a:gd name="T18" fmla="*/ 1049 w 1616"/>
                <a:gd name="T19" fmla="*/ 454 h 1446"/>
                <a:gd name="T20" fmla="*/ 1219 w 1616"/>
                <a:gd name="T21" fmla="*/ 369 h 1446"/>
                <a:gd name="T22" fmla="*/ 1248 w 1616"/>
                <a:gd name="T23" fmla="*/ 227 h 1446"/>
                <a:gd name="T24" fmla="*/ 1134 w 1616"/>
                <a:gd name="T25" fmla="*/ 284 h 1446"/>
                <a:gd name="T26" fmla="*/ 1106 w 1616"/>
                <a:gd name="T27" fmla="*/ 170 h 1446"/>
                <a:gd name="T28" fmla="*/ 1134 w 1616"/>
                <a:gd name="T29" fmla="*/ 85 h 1446"/>
                <a:gd name="T30" fmla="*/ 993 w 1616"/>
                <a:gd name="T31" fmla="*/ 0 h 1446"/>
                <a:gd name="T32" fmla="*/ 879 w 1616"/>
                <a:gd name="T33" fmla="*/ 85 h 1446"/>
                <a:gd name="T34" fmla="*/ 738 w 1616"/>
                <a:gd name="T35" fmla="*/ 57 h 1446"/>
                <a:gd name="T36" fmla="*/ 397 w 1616"/>
                <a:gd name="T37" fmla="*/ 199 h 1446"/>
                <a:gd name="T38" fmla="*/ 199 w 1616"/>
                <a:gd name="T39" fmla="*/ 255 h 1446"/>
                <a:gd name="T40" fmla="*/ 86 w 1616"/>
                <a:gd name="T41" fmla="*/ 369 h 1446"/>
                <a:gd name="T42" fmla="*/ 114 w 1616"/>
                <a:gd name="T43" fmla="*/ 510 h 1446"/>
                <a:gd name="T44" fmla="*/ 256 w 1616"/>
                <a:gd name="T45" fmla="*/ 454 h 1446"/>
                <a:gd name="T46" fmla="*/ 284 w 1616"/>
                <a:gd name="T47" fmla="*/ 482 h 1446"/>
                <a:gd name="T48" fmla="*/ 256 w 1616"/>
                <a:gd name="T49" fmla="*/ 567 h 1446"/>
                <a:gd name="T50" fmla="*/ 369 w 1616"/>
                <a:gd name="T51" fmla="*/ 652 h 1446"/>
                <a:gd name="T52" fmla="*/ 369 w 1616"/>
                <a:gd name="T53" fmla="*/ 737 h 1446"/>
                <a:gd name="T54" fmla="*/ 114 w 1616"/>
                <a:gd name="T55" fmla="*/ 879 h 1446"/>
                <a:gd name="T56" fmla="*/ 57 w 1616"/>
                <a:gd name="T57" fmla="*/ 1134 h 1446"/>
                <a:gd name="T58" fmla="*/ 0 w 1616"/>
                <a:gd name="T59" fmla="*/ 1361 h 1446"/>
                <a:gd name="T60" fmla="*/ 57 w 1616"/>
                <a:gd name="T61" fmla="*/ 1446 h 1446"/>
                <a:gd name="T62" fmla="*/ 199 w 1616"/>
                <a:gd name="T63" fmla="*/ 1361 h 1446"/>
                <a:gd name="T64" fmla="*/ 312 w 1616"/>
                <a:gd name="T65" fmla="*/ 1418 h 1446"/>
                <a:gd name="T66" fmla="*/ 482 w 1616"/>
                <a:gd name="T67" fmla="*/ 1361 h 1446"/>
                <a:gd name="T68" fmla="*/ 596 w 1616"/>
                <a:gd name="T69" fmla="*/ 1418 h 1446"/>
                <a:gd name="T70" fmla="*/ 624 w 1616"/>
                <a:gd name="T71" fmla="*/ 1333 h 1446"/>
                <a:gd name="T72" fmla="*/ 681 w 1616"/>
                <a:gd name="T73" fmla="*/ 1333 h 1446"/>
                <a:gd name="T74" fmla="*/ 794 w 1616"/>
                <a:gd name="T75" fmla="*/ 1446 h 1446"/>
                <a:gd name="T76" fmla="*/ 964 w 1616"/>
                <a:gd name="T77" fmla="*/ 1389 h 1446"/>
                <a:gd name="T78" fmla="*/ 851 w 1616"/>
                <a:gd name="T79" fmla="*/ 1191 h 1446"/>
                <a:gd name="T80" fmla="*/ 936 w 1616"/>
                <a:gd name="T81" fmla="*/ 1163 h 1446"/>
                <a:gd name="T82" fmla="*/ 1106 w 1616"/>
                <a:gd name="T83" fmla="*/ 1219 h 1446"/>
                <a:gd name="T84" fmla="*/ 1191 w 1616"/>
                <a:gd name="T85" fmla="*/ 1106 h 1446"/>
                <a:gd name="T86" fmla="*/ 1276 w 1616"/>
                <a:gd name="T87" fmla="*/ 1191 h 1446"/>
                <a:gd name="T88" fmla="*/ 1418 w 1616"/>
                <a:gd name="T89" fmla="*/ 1049 h 1446"/>
                <a:gd name="T90" fmla="*/ 1616 w 1616"/>
                <a:gd name="T91" fmla="*/ 1049 h 1446"/>
                <a:gd name="T92" fmla="*/ 1616 w 1616"/>
                <a:gd name="T93" fmla="*/ 936 h 1446"/>
                <a:gd name="T94" fmla="*/ 1503 w 1616"/>
                <a:gd name="T95" fmla="*/ 709 h 1446"/>
                <a:gd name="T96" fmla="*/ 1503 w 1616"/>
                <a:gd name="T97" fmla="*/ 652 h 1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616" h="1446">
                  <a:moveTo>
                    <a:pt x="1503" y="652"/>
                  </a:moveTo>
                  <a:lnTo>
                    <a:pt x="1361" y="652"/>
                  </a:lnTo>
                  <a:lnTo>
                    <a:pt x="1305" y="794"/>
                  </a:lnTo>
                  <a:lnTo>
                    <a:pt x="1276" y="709"/>
                  </a:lnTo>
                  <a:lnTo>
                    <a:pt x="1191" y="737"/>
                  </a:lnTo>
                  <a:lnTo>
                    <a:pt x="1134" y="681"/>
                  </a:lnTo>
                  <a:lnTo>
                    <a:pt x="993" y="596"/>
                  </a:lnTo>
                  <a:lnTo>
                    <a:pt x="936" y="510"/>
                  </a:lnTo>
                  <a:lnTo>
                    <a:pt x="964" y="397"/>
                  </a:lnTo>
                  <a:lnTo>
                    <a:pt x="1049" y="454"/>
                  </a:lnTo>
                  <a:lnTo>
                    <a:pt x="1219" y="369"/>
                  </a:lnTo>
                  <a:lnTo>
                    <a:pt x="1248" y="227"/>
                  </a:lnTo>
                  <a:lnTo>
                    <a:pt x="1134" y="284"/>
                  </a:lnTo>
                  <a:lnTo>
                    <a:pt x="1106" y="170"/>
                  </a:lnTo>
                  <a:lnTo>
                    <a:pt x="1134" y="85"/>
                  </a:lnTo>
                  <a:lnTo>
                    <a:pt x="993" y="0"/>
                  </a:lnTo>
                  <a:lnTo>
                    <a:pt x="879" y="85"/>
                  </a:lnTo>
                  <a:lnTo>
                    <a:pt x="738" y="57"/>
                  </a:lnTo>
                  <a:lnTo>
                    <a:pt x="397" y="199"/>
                  </a:lnTo>
                  <a:lnTo>
                    <a:pt x="199" y="255"/>
                  </a:lnTo>
                  <a:lnTo>
                    <a:pt x="86" y="369"/>
                  </a:lnTo>
                  <a:lnTo>
                    <a:pt x="114" y="510"/>
                  </a:lnTo>
                  <a:lnTo>
                    <a:pt x="256" y="454"/>
                  </a:lnTo>
                  <a:lnTo>
                    <a:pt x="284" y="482"/>
                  </a:lnTo>
                  <a:lnTo>
                    <a:pt x="256" y="567"/>
                  </a:lnTo>
                  <a:lnTo>
                    <a:pt x="369" y="652"/>
                  </a:lnTo>
                  <a:lnTo>
                    <a:pt x="369" y="737"/>
                  </a:lnTo>
                  <a:lnTo>
                    <a:pt x="114" y="879"/>
                  </a:lnTo>
                  <a:lnTo>
                    <a:pt x="57" y="1134"/>
                  </a:lnTo>
                  <a:lnTo>
                    <a:pt x="0" y="1361"/>
                  </a:lnTo>
                  <a:lnTo>
                    <a:pt x="57" y="1446"/>
                  </a:lnTo>
                  <a:lnTo>
                    <a:pt x="199" y="1361"/>
                  </a:lnTo>
                  <a:lnTo>
                    <a:pt x="312" y="1418"/>
                  </a:lnTo>
                  <a:lnTo>
                    <a:pt x="482" y="1361"/>
                  </a:lnTo>
                  <a:lnTo>
                    <a:pt x="596" y="1418"/>
                  </a:lnTo>
                  <a:lnTo>
                    <a:pt x="624" y="1333"/>
                  </a:lnTo>
                  <a:lnTo>
                    <a:pt x="681" y="1333"/>
                  </a:lnTo>
                  <a:lnTo>
                    <a:pt x="794" y="1446"/>
                  </a:lnTo>
                  <a:lnTo>
                    <a:pt x="964" y="1389"/>
                  </a:lnTo>
                  <a:lnTo>
                    <a:pt x="851" y="1191"/>
                  </a:lnTo>
                  <a:lnTo>
                    <a:pt x="936" y="1163"/>
                  </a:lnTo>
                  <a:lnTo>
                    <a:pt x="1106" y="1219"/>
                  </a:lnTo>
                  <a:lnTo>
                    <a:pt x="1191" y="1106"/>
                  </a:lnTo>
                  <a:lnTo>
                    <a:pt x="1276" y="1191"/>
                  </a:lnTo>
                  <a:lnTo>
                    <a:pt x="1418" y="1049"/>
                  </a:lnTo>
                  <a:lnTo>
                    <a:pt x="1616" y="1049"/>
                  </a:lnTo>
                  <a:lnTo>
                    <a:pt x="1616" y="936"/>
                  </a:lnTo>
                  <a:lnTo>
                    <a:pt x="1503" y="709"/>
                  </a:lnTo>
                  <a:lnTo>
                    <a:pt x="1503" y="65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2" name="Freeform 928"/>
            <p:cNvSpPr>
              <a:spLocks/>
            </p:cNvSpPr>
            <p:nvPr/>
          </p:nvSpPr>
          <p:spPr bwMode="auto">
            <a:xfrm>
              <a:off x="1112" y="3364"/>
              <a:ext cx="1332" cy="794"/>
            </a:xfrm>
            <a:custGeom>
              <a:avLst/>
              <a:gdLst>
                <a:gd name="T0" fmla="*/ 312 w 1332"/>
                <a:gd name="T1" fmla="*/ 227 h 794"/>
                <a:gd name="T2" fmla="*/ 283 w 1332"/>
                <a:gd name="T3" fmla="*/ 369 h 794"/>
                <a:gd name="T4" fmla="*/ 113 w 1332"/>
                <a:gd name="T5" fmla="*/ 454 h 794"/>
                <a:gd name="T6" fmla="*/ 28 w 1332"/>
                <a:gd name="T7" fmla="*/ 397 h 794"/>
                <a:gd name="T8" fmla="*/ 0 w 1332"/>
                <a:gd name="T9" fmla="*/ 510 h 794"/>
                <a:gd name="T10" fmla="*/ 85 w 1332"/>
                <a:gd name="T11" fmla="*/ 624 h 794"/>
                <a:gd name="T12" fmla="*/ 198 w 1332"/>
                <a:gd name="T13" fmla="*/ 681 h 794"/>
                <a:gd name="T14" fmla="*/ 255 w 1332"/>
                <a:gd name="T15" fmla="*/ 737 h 794"/>
                <a:gd name="T16" fmla="*/ 340 w 1332"/>
                <a:gd name="T17" fmla="*/ 709 h 794"/>
                <a:gd name="T18" fmla="*/ 369 w 1332"/>
                <a:gd name="T19" fmla="*/ 794 h 794"/>
                <a:gd name="T20" fmla="*/ 425 w 1332"/>
                <a:gd name="T21" fmla="*/ 652 h 794"/>
                <a:gd name="T22" fmla="*/ 567 w 1332"/>
                <a:gd name="T23" fmla="*/ 652 h 794"/>
                <a:gd name="T24" fmla="*/ 595 w 1332"/>
                <a:gd name="T25" fmla="*/ 624 h 794"/>
                <a:gd name="T26" fmla="*/ 680 w 1332"/>
                <a:gd name="T27" fmla="*/ 624 h 794"/>
                <a:gd name="T28" fmla="*/ 822 w 1332"/>
                <a:gd name="T29" fmla="*/ 681 h 794"/>
                <a:gd name="T30" fmla="*/ 1134 w 1332"/>
                <a:gd name="T31" fmla="*/ 539 h 794"/>
                <a:gd name="T32" fmla="*/ 1191 w 1332"/>
                <a:gd name="T33" fmla="*/ 539 h 794"/>
                <a:gd name="T34" fmla="*/ 1247 w 1332"/>
                <a:gd name="T35" fmla="*/ 624 h 794"/>
                <a:gd name="T36" fmla="*/ 1332 w 1332"/>
                <a:gd name="T37" fmla="*/ 596 h 794"/>
                <a:gd name="T38" fmla="*/ 1191 w 1332"/>
                <a:gd name="T39" fmla="*/ 312 h 794"/>
                <a:gd name="T40" fmla="*/ 1219 w 1332"/>
                <a:gd name="T41" fmla="*/ 227 h 794"/>
                <a:gd name="T42" fmla="*/ 1106 w 1332"/>
                <a:gd name="T43" fmla="*/ 199 h 794"/>
                <a:gd name="T44" fmla="*/ 1077 w 1332"/>
                <a:gd name="T45" fmla="*/ 255 h 794"/>
                <a:gd name="T46" fmla="*/ 964 w 1332"/>
                <a:gd name="T47" fmla="*/ 227 h 794"/>
                <a:gd name="T48" fmla="*/ 964 w 1332"/>
                <a:gd name="T49" fmla="*/ 199 h 794"/>
                <a:gd name="T50" fmla="*/ 822 w 1332"/>
                <a:gd name="T51" fmla="*/ 0 h 794"/>
                <a:gd name="T52" fmla="*/ 624 w 1332"/>
                <a:gd name="T53" fmla="*/ 85 h 794"/>
                <a:gd name="T54" fmla="*/ 595 w 1332"/>
                <a:gd name="T55" fmla="*/ 199 h 794"/>
                <a:gd name="T56" fmla="*/ 482 w 1332"/>
                <a:gd name="T57" fmla="*/ 255 h 794"/>
                <a:gd name="T58" fmla="*/ 340 w 1332"/>
                <a:gd name="T59" fmla="*/ 57 h 794"/>
                <a:gd name="T60" fmla="*/ 312 w 1332"/>
                <a:gd name="T61" fmla="*/ 85 h 794"/>
                <a:gd name="T62" fmla="*/ 340 w 1332"/>
                <a:gd name="T63" fmla="*/ 227 h 794"/>
                <a:gd name="T64" fmla="*/ 312 w 1332"/>
                <a:gd name="T65" fmla="*/ 227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32" h="794">
                  <a:moveTo>
                    <a:pt x="312" y="227"/>
                  </a:moveTo>
                  <a:lnTo>
                    <a:pt x="283" y="369"/>
                  </a:lnTo>
                  <a:lnTo>
                    <a:pt x="113" y="454"/>
                  </a:lnTo>
                  <a:lnTo>
                    <a:pt x="28" y="397"/>
                  </a:lnTo>
                  <a:lnTo>
                    <a:pt x="0" y="510"/>
                  </a:lnTo>
                  <a:lnTo>
                    <a:pt x="85" y="624"/>
                  </a:lnTo>
                  <a:lnTo>
                    <a:pt x="198" y="681"/>
                  </a:lnTo>
                  <a:lnTo>
                    <a:pt x="255" y="737"/>
                  </a:lnTo>
                  <a:lnTo>
                    <a:pt x="340" y="709"/>
                  </a:lnTo>
                  <a:lnTo>
                    <a:pt x="369" y="794"/>
                  </a:lnTo>
                  <a:lnTo>
                    <a:pt x="425" y="652"/>
                  </a:lnTo>
                  <a:lnTo>
                    <a:pt x="567" y="652"/>
                  </a:lnTo>
                  <a:lnTo>
                    <a:pt x="595" y="624"/>
                  </a:lnTo>
                  <a:lnTo>
                    <a:pt x="680" y="624"/>
                  </a:lnTo>
                  <a:lnTo>
                    <a:pt x="822" y="681"/>
                  </a:lnTo>
                  <a:lnTo>
                    <a:pt x="1134" y="539"/>
                  </a:lnTo>
                  <a:lnTo>
                    <a:pt x="1191" y="539"/>
                  </a:lnTo>
                  <a:lnTo>
                    <a:pt x="1247" y="624"/>
                  </a:lnTo>
                  <a:lnTo>
                    <a:pt x="1332" y="596"/>
                  </a:lnTo>
                  <a:lnTo>
                    <a:pt x="1191" y="312"/>
                  </a:lnTo>
                  <a:lnTo>
                    <a:pt x="1219" y="227"/>
                  </a:lnTo>
                  <a:lnTo>
                    <a:pt x="1106" y="199"/>
                  </a:lnTo>
                  <a:lnTo>
                    <a:pt x="1077" y="255"/>
                  </a:lnTo>
                  <a:lnTo>
                    <a:pt x="964" y="227"/>
                  </a:lnTo>
                  <a:lnTo>
                    <a:pt x="964" y="199"/>
                  </a:lnTo>
                  <a:lnTo>
                    <a:pt x="822" y="0"/>
                  </a:lnTo>
                  <a:lnTo>
                    <a:pt x="624" y="85"/>
                  </a:lnTo>
                  <a:lnTo>
                    <a:pt x="595" y="199"/>
                  </a:lnTo>
                  <a:lnTo>
                    <a:pt x="482" y="255"/>
                  </a:lnTo>
                  <a:lnTo>
                    <a:pt x="340" y="57"/>
                  </a:lnTo>
                  <a:lnTo>
                    <a:pt x="312" y="85"/>
                  </a:lnTo>
                  <a:lnTo>
                    <a:pt x="340" y="227"/>
                  </a:lnTo>
                  <a:lnTo>
                    <a:pt x="312" y="22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4" name="Freeform 930"/>
            <p:cNvSpPr>
              <a:spLocks/>
            </p:cNvSpPr>
            <p:nvPr/>
          </p:nvSpPr>
          <p:spPr bwMode="auto">
            <a:xfrm>
              <a:off x="1084" y="2570"/>
              <a:ext cx="765" cy="1078"/>
            </a:xfrm>
            <a:custGeom>
              <a:avLst/>
              <a:gdLst>
                <a:gd name="T0" fmla="*/ 368 w 765"/>
                <a:gd name="T1" fmla="*/ 851 h 1078"/>
                <a:gd name="T2" fmla="*/ 340 w 765"/>
                <a:gd name="T3" fmla="*/ 879 h 1078"/>
                <a:gd name="T4" fmla="*/ 368 w 765"/>
                <a:gd name="T5" fmla="*/ 1021 h 1078"/>
                <a:gd name="T6" fmla="*/ 340 w 765"/>
                <a:gd name="T7" fmla="*/ 1021 h 1078"/>
                <a:gd name="T8" fmla="*/ 226 w 765"/>
                <a:gd name="T9" fmla="*/ 1078 h 1078"/>
                <a:gd name="T10" fmla="*/ 198 w 765"/>
                <a:gd name="T11" fmla="*/ 964 h 1078"/>
                <a:gd name="T12" fmla="*/ 226 w 765"/>
                <a:gd name="T13" fmla="*/ 879 h 1078"/>
                <a:gd name="T14" fmla="*/ 85 w 765"/>
                <a:gd name="T15" fmla="*/ 794 h 1078"/>
                <a:gd name="T16" fmla="*/ 28 w 765"/>
                <a:gd name="T17" fmla="*/ 624 h 1078"/>
                <a:gd name="T18" fmla="*/ 85 w 765"/>
                <a:gd name="T19" fmla="*/ 567 h 1078"/>
                <a:gd name="T20" fmla="*/ 0 w 765"/>
                <a:gd name="T21" fmla="*/ 511 h 1078"/>
                <a:gd name="T22" fmla="*/ 28 w 765"/>
                <a:gd name="T23" fmla="*/ 142 h 1078"/>
                <a:gd name="T24" fmla="*/ 113 w 765"/>
                <a:gd name="T25" fmla="*/ 142 h 1078"/>
                <a:gd name="T26" fmla="*/ 141 w 765"/>
                <a:gd name="T27" fmla="*/ 57 h 1078"/>
                <a:gd name="T28" fmla="*/ 226 w 765"/>
                <a:gd name="T29" fmla="*/ 57 h 1078"/>
                <a:gd name="T30" fmla="*/ 255 w 765"/>
                <a:gd name="T31" fmla="*/ 0 h 1078"/>
                <a:gd name="T32" fmla="*/ 340 w 765"/>
                <a:gd name="T33" fmla="*/ 0 h 1078"/>
                <a:gd name="T34" fmla="*/ 453 w 765"/>
                <a:gd name="T35" fmla="*/ 57 h 1078"/>
                <a:gd name="T36" fmla="*/ 453 w 765"/>
                <a:gd name="T37" fmla="*/ 114 h 1078"/>
                <a:gd name="T38" fmla="*/ 567 w 765"/>
                <a:gd name="T39" fmla="*/ 114 h 1078"/>
                <a:gd name="T40" fmla="*/ 652 w 765"/>
                <a:gd name="T41" fmla="*/ 227 h 1078"/>
                <a:gd name="T42" fmla="*/ 737 w 765"/>
                <a:gd name="T43" fmla="*/ 256 h 1078"/>
                <a:gd name="T44" fmla="*/ 765 w 765"/>
                <a:gd name="T45" fmla="*/ 284 h 1078"/>
                <a:gd name="T46" fmla="*/ 652 w 765"/>
                <a:gd name="T47" fmla="*/ 397 h 1078"/>
                <a:gd name="T48" fmla="*/ 652 w 765"/>
                <a:gd name="T49" fmla="*/ 454 h 1078"/>
                <a:gd name="T50" fmla="*/ 510 w 765"/>
                <a:gd name="T51" fmla="*/ 454 h 1078"/>
                <a:gd name="T52" fmla="*/ 482 w 765"/>
                <a:gd name="T53" fmla="*/ 567 h 1078"/>
                <a:gd name="T54" fmla="*/ 538 w 765"/>
                <a:gd name="T55" fmla="*/ 624 h 1078"/>
                <a:gd name="T56" fmla="*/ 482 w 765"/>
                <a:gd name="T57" fmla="*/ 652 h 1078"/>
                <a:gd name="T58" fmla="*/ 538 w 765"/>
                <a:gd name="T59" fmla="*/ 794 h 1078"/>
                <a:gd name="T60" fmla="*/ 368 w 765"/>
                <a:gd name="T61" fmla="*/ 851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5" h="1078">
                  <a:moveTo>
                    <a:pt x="368" y="851"/>
                  </a:moveTo>
                  <a:lnTo>
                    <a:pt x="340" y="879"/>
                  </a:lnTo>
                  <a:lnTo>
                    <a:pt x="368" y="1021"/>
                  </a:lnTo>
                  <a:lnTo>
                    <a:pt x="340" y="1021"/>
                  </a:lnTo>
                  <a:lnTo>
                    <a:pt x="226" y="1078"/>
                  </a:lnTo>
                  <a:lnTo>
                    <a:pt x="198" y="964"/>
                  </a:lnTo>
                  <a:lnTo>
                    <a:pt x="226" y="879"/>
                  </a:lnTo>
                  <a:lnTo>
                    <a:pt x="85" y="794"/>
                  </a:lnTo>
                  <a:lnTo>
                    <a:pt x="28" y="624"/>
                  </a:lnTo>
                  <a:lnTo>
                    <a:pt x="85" y="567"/>
                  </a:lnTo>
                  <a:lnTo>
                    <a:pt x="0" y="511"/>
                  </a:lnTo>
                  <a:lnTo>
                    <a:pt x="28" y="142"/>
                  </a:lnTo>
                  <a:lnTo>
                    <a:pt x="113" y="142"/>
                  </a:lnTo>
                  <a:lnTo>
                    <a:pt x="141" y="57"/>
                  </a:lnTo>
                  <a:lnTo>
                    <a:pt x="226" y="57"/>
                  </a:lnTo>
                  <a:lnTo>
                    <a:pt x="255" y="0"/>
                  </a:lnTo>
                  <a:lnTo>
                    <a:pt x="340" y="0"/>
                  </a:lnTo>
                  <a:lnTo>
                    <a:pt x="453" y="57"/>
                  </a:lnTo>
                  <a:lnTo>
                    <a:pt x="453" y="114"/>
                  </a:lnTo>
                  <a:lnTo>
                    <a:pt x="567" y="114"/>
                  </a:lnTo>
                  <a:lnTo>
                    <a:pt x="652" y="227"/>
                  </a:lnTo>
                  <a:lnTo>
                    <a:pt x="737" y="256"/>
                  </a:lnTo>
                  <a:lnTo>
                    <a:pt x="765" y="284"/>
                  </a:lnTo>
                  <a:lnTo>
                    <a:pt x="652" y="397"/>
                  </a:lnTo>
                  <a:lnTo>
                    <a:pt x="652" y="454"/>
                  </a:lnTo>
                  <a:lnTo>
                    <a:pt x="510" y="454"/>
                  </a:lnTo>
                  <a:lnTo>
                    <a:pt x="482" y="567"/>
                  </a:lnTo>
                  <a:lnTo>
                    <a:pt x="538" y="624"/>
                  </a:lnTo>
                  <a:lnTo>
                    <a:pt x="482" y="652"/>
                  </a:lnTo>
                  <a:lnTo>
                    <a:pt x="538" y="794"/>
                  </a:lnTo>
                  <a:lnTo>
                    <a:pt x="368" y="85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6" name="Freeform 932"/>
            <p:cNvSpPr>
              <a:spLocks/>
            </p:cNvSpPr>
            <p:nvPr/>
          </p:nvSpPr>
          <p:spPr bwMode="auto">
            <a:xfrm>
              <a:off x="1509" y="2060"/>
              <a:ext cx="142" cy="227"/>
            </a:xfrm>
            <a:custGeom>
              <a:avLst/>
              <a:gdLst>
                <a:gd name="T0" fmla="*/ 142 w 142"/>
                <a:gd name="T1" fmla="*/ 28 h 227"/>
                <a:gd name="T2" fmla="*/ 85 w 142"/>
                <a:gd name="T3" fmla="*/ 227 h 227"/>
                <a:gd name="T4" fmla="*/ 0 w 142"/>
                <a:gd name="T5" fmla="*/ 199 h 227"/>
                <a:gd name="T6" fmla="*/ 28 w 142"/>
                <a:gd name="T7" fmla="*/ 0 h 227"/>
                <a:gd name="T8" fmla="*/ 142 w 142"/>
                <a:gd name="T9" fmla="*/ 28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227">
                  <a:moveTo>
                    <a:pt x="142" y="28"/>
                  </a:moveTo>
                  <a:lnTo>
                    <a:pt x="85" y="227"/>
                  </a:lnTo>
                  <a:lnTo>
                    <a:pt x="0" y="199"/>
                  </a:lnTo>
                  <a:lnTo>
                    <a:pt x="28" y="0"/>
                  </a:lnTo>
                  <a:lnTo>
                    <a:pt x="142" y="2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7" name="Freeform 933"/>
            <p:cNvSpPr>
              <a:spLocks/>
            </p:cNvSpPr>
            <p:nvPr/>
          </p:nvSpPr>
          <p:spPr bwMode="auto">
            <a:xfrm>
              <a:off x="1452" y="2485"/>
              <a:ext cx="964" cy="1134"/>
            </a:xfrm>
            <a:custGeom>
              <a:avLst/>
              <a:gdLst>
                <a:gd name="T0" fmla="*/ 85 w 964"/>
                <a:gd name="T1" fmla="*/ 142 h 1134"/>
                <a:gd name="T2" fmla="*/ 85 w 964"/>
                <a:gd name="T3" fmla="*/ 199 h 1134"/>
                <a:gd name="T4" fmla="*/ 199 w 964"/>
                <a:gd name="T5" fmla="*/ 199 h 1134"/>
                <a:gd name="T6" fmla="*/ 284 w 964"/>
                <a:gd name="T7" fmla="*/ 312 h 1134"/>
                <a:gd name="T8" fmla="*/ 369 w 964"/>
                <a:gd name="T9" fmla="*/ 341 h 1134"/>
                <a:gd name="T10" fmla="*/ 397 w 964"/>
                <a:gd name="T11" fmla="*/ 369 h 1134"/>
                <a:gd name="T12" fmla="*/ 284 w 964"/>
                <a:gd name="T13" fmla="*/ 482 h 1134"/>
                <a:gd name="T14" fmla="*/ 284 w 964"/>
                <a:gd name="T15" fmla="*/ 539 h 1134"/>
                <a:gd name="T16" fmla="*/ 142 w 964"/>
                <a:gd name="T17" fmla="*/ 539 h 1134"/>
                <a:gd name="T18" fmla="*/ 114 w 964"/>
                <a:gd name="T19" fmla="*/ 652 h 1134"/>
                <a:gd name="T20" fmla="*/ 170 w 964"/>
                <a:gd name="T21" fmla="*/ 709 h 1134"/>
                <a:gd name="T22" fmla="*/ 114 w 964"/>
                <a:gd name="T23" fmla="*/ 737 h 1134"/>
                <a:gd name="T24" fmla="*/ 170 w 964"/>
                <a:gd name="T25" fmla="*/ 879 h 1134"/>
                <a:gd name="T26" fmla="*/ 0 w 964"/>
                <a:gd name="T27" fmla="*/ 936 h 1134"/>
                <a:gd name="T28" fmla="*/ 142 w 964"/>
                <a:gd name="T29" fmla="*/ 1134 h 1134"/>
                <a:gd name="T30" fmla="*/ 255 w 964"/>
                <a:gd name="T31" fmla="*/ 1078 h 1134"/>
                <a:gd name="T32" fmla="*/ 284 w 964"/>
                <a:gd name="T33" fmla="*/ 964 h 1134"/>
                <a:gd name="T34" fmla="*/ 482 w 964"/>
                <a:gd name="T35" fmla="*/ 879 h 1134"/>
                <a:gd name="T36" fmla="*/ 510 w 964"/>
                <a:gd name="T37" fmla="*/ 681 h 1134"/>
                <a:gd name="T38" fmla="*/ 851 w 964"/>
                <a:gd name="T39" fmla="*/ 454 h 1134"/>
                <a:gd name="T40" fmla="*/ 964 w 964"/>
                <a:gd name="T41" fmla="*/ 284 h 1134"/>
                <a:gd name="T42" fmla="*/ 879 w 964"/>
                <a:gd name="T43" fmla="*/ 170 h 1134"/>
                <a:gd name="T44" fmla="*/ 907 w 964"/>
                <a:gd name="T45" fmla="*/ 85 h 1134"/>
                <a:gd name="T46" fmla="*/ 851 w 964"/>
                <a:gd name="T47" fmla="*/ 0 h 1134"/>
                <a:gd name="T48" fmla="*/ 539 w 964"/>
                <a:gd name="T49" fmla="*/ 57 h 1134"/>
                <a:gd name="T50" fmla="*/ 482 w 964"/>
                <a:gd name="T51" fmla="*/ 0 h 1134"/>
                <a:gd name="T52" fmla="*/ 454 w 964"/>
                <a:gd name="T53" fmla="*/ 57 h 1134"/>
                <a:gd name="T54" fmla="*/ 312 w 964"/>
                <a:gd name="T55" fmla="*/ 57 h 1134"/>
                <a:gd name="T56" fmla="*/ 199 w 964"/>
                <a:gd name="T57" fmla="*/ 0 h 1134"/>
                <a:gd name="T58" fmla="*/ 85 w 964"/>
                <a:gd name="T59" fmla="*/ 142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964" h="1134">
                  <a:moveTo>
                    <a:pt x="85" y="142"/>
                  </a:moveTo>
                  <a:lnTo>
                    <a:pt x="85" y="199"/>
                  </a:lnTo>
                  <a:lnTo>
                    <a:pt x="199" y="199"/>
                  </a:lnTo>
                  <a:lnTo>
                    <a:pt x="284" y="312"/>
                  </a:lnTo>
                  <a:lnTo>
                    <a:pt x="369" y="341"/>
                  </a:lnTo>
                  <a:lnTo>
                    <a:pt x="397" y="369"/>
                  </a:lnTo>
                  <a:lnTo>
                    <a:pt x="284" y="482"/>
                  </a:lnTo>
                  <a:lnTo>
                    <a:pt x="284" y="539"/>
                  </a:lnTo>
                  <a:lnTo>
                    <a:pt x="142" y="539"/>
                  </a:lnTo>
                  <a:lnTo>
                    <a:pt x="114" y="652"/>
                  </a:lnTo>
                  <a:lnTo>
                    <a:pt x="170" y="709"/>
                  </a:lnTo>
                  <a:lnTo>
                    <a:pt x="114" y="737"/>
                  </a:lnTo>
                  <a:lnTo>
                    <a:pt x="170" y="879"/>
                  </a:lnTo>
                  <a:lnTo>
                    <a:pt x="0" y="936"/>
                  </a:lnTo>
                  <a:lnTo>
                    <a:pt x="142" y="1134"/>
                  </a:lnTo>
                  <a:lnTo>
                    <a:pt x="255" y="1078"/>
                  </a:lnTo>
                  <a:lnTo>
                    <a:pt x="284" y="964"/>
                  </a:lnTo>
                  <a:lnTo>
                    <a:pt x="482" y="879"/>
                  </a:lnTo>
                  <a:lnTo>
                    <a:pt x="510" y="681"/>
                  </a:lnTo>
                  <a:lnTo>
                    <a:pt x="851" y="454"/>
                  </a:lnTo>
                  <a:lnTo>
                    <a:pt x="964" y="284"/>
                  </a:lnTo>
                  <a:lnTo>
                    <a:pt x="879" y="170"/>
                  </a:lnTo>
                  <a:lnTo>
                    <a:pt x="907" y="85"/>
                  </a:lnTo>
                  <a:lnTo>
                    <a:pt x="851" y="0"/>
                  </a:lnTo>
                  <a:lnTo>
                    <a:pt x="539" y="57"/>
                  </a:lnTo>
                  <a:lnTo>
                    <a:pt x="482" y="0"/>
                  </a:lnTo>
                  <a:lnTo>
                    <a:pt x="454" y="57"/>
                  </a:lnTo>
                  <a:lnTo>
                    <a:pt x="312" y="57"/>
                  </a:lnTo>
                  <a:lnTo>
                    <a:pt x="199" y="0"/>
                  </a:lnTo>
                  <a:lnTo>
                    <a:pt x="85" y="142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8" name="Freeform 934"/>
            <p:cNvSpPr>
              <a:spLocks/>
            </p:cNvSpPr>
            <p:nvPr/>
          </p:nvSpPr>
          <p:spPr bwMode="auto">
            <a:xfrm>
              <a:off x="517" y="1436"/>
              <a:ext cx="482" cy="511"/>
            </a:xfrm>
            <a:custGeom>
              <a:avLst/>
              <a:gdLst>
                <a:gd name="T0" fmla="*/ 453 w 482"/>
                <a:gd name="T1" fmla="*/ 341 h 511"/>
                <a:gd name="T2" fmla="*/ 311 w 482"/>
                <a:gd name="T3" fmla="*/ 397 h 511"/>
                <a:gd name="T4" fmla="*/ 255 w 482"/>
                <a:gd name="T5" fmla="*/ 511 h 511"/>
                <a:gd name="T6" fmla="*/ 226 w 482"/>
                <a:gd name="T7" fmla="*/ 454 h 511"/>
                <a:gd name="T8" fmla="*/ 141 w 482"/>
                <a:gd name="T9" fmla="*/ 454 h 511"/>
                <a:gd name="T10" fmla="*/ 0 w 482"/>
                <a:gd name="T11" fmla="*/ 171 h 511"/>
                <a:gd name="T12" fmla="*/ 85 w 482"/>
                <a:gd name="T13" fmla="*/ 85 h 511"/>
                <a:gd name="T14" fmla="*/ 198 w 482"/>
                <a:gd name="T15" fmla="*/ 29 h 511"/>
                <a:gd name="T16" fmla="*/ 482 w 482"/>
                <a:gd name="T17" fmla="*/ 0 h 511"/>
                <a:gd name="T18" fmla="*/ 340 w 482"/>
                <a:gd name="T19" fmla="*/ 114 h 511"/>
                <a:gd name="T20" fmla="*/ 368 w 482"/>
                <a:gd name="T21" fmla="*/ 171 h 511"/>
                <a:gd name="T22" fmla="*/ 397 w 482"/>
                <a:gd name="T23" fmla="*/ 284 h 511"/>
                <a:gd name="T24" fmla="*/ 453 w 482"/>
                <a:gd name="T25" fmla="*/ 341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82" h="511">
                  <a:moveTo>
                    <a:pt x="453" y="341"/>
                  </a:moveTo>
                  <a:lnTo>
                    <a:pt x="311" y="397"/>
                  </a:lnTo>
                  <a:lnTo>
                    <a:pt x="255" y="511"/>
                  </a:lnTo>
                  <a:lnTo>
                    <a:pt x="226" y="454"/>
                  </a:lnTo>
                  <a:lnTo>
                    <a:pt x="141" y="454"/>
                  </a:lnTo>
                  <a:lnTo>
                    <a:pt x="0" y="171"/>
                  </a:lnTo>
                  <a:lnTo>
                    <a:pt x="85" y="85"/>
                  </a:lnTo>
                  <a:lnTo>
                    <a:pt x="198" y="29"/>
                  </a:lnTo>
                  <a:lnTo>
                    <a:pt x="482" y="0"/>
                  </a:lnTo>
                  <a:lnTo>
                    <a:pt x="340" y="114"/>
                  </a:lnTo>
                  <a:lnTo>
                    <a:pt x="368" y="171"/>
                  </a:lnTo>
                  <a:lnTo>
                    <a:pt x="397" y="284"/>
                  </a:lnTo>
                  <a:lnTo>
                    <a:pt x="453" y="34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9" name="Freeform 935"/>
            <p:cNvSpPr>
              <a:spLocks/>
            </p:cNvSpPr>
            <p:nvPr/>
          </p:nvSpPr>
          <p:spPr bwMode="auto">
            <a:xfrm>
              <a:off x="772" y="1777"/>
              <a:ext cx="1417" cy="850"/>
            </a:xfrm>
            <a:custGeom>
              <a:avLst/>
              <a:gdLst>
                <a:gd name="T0" fmla="*/ 765 w 1417"/>
                <a:gd name="T1" fmla="*/ 283 h 850"/>
                <a:gd name="T2" fmla="*/ 340 w 1417"/>
                <a:gd name="T3" fmla="*/ 170 h 850"/>
                <a:gd name="T4" fmla="*/ 198 w 1417"/>
                <a:gd name="T5" fmla="*/ 0 h 850"/>
                <a:gd name="T6" fmla="*/ 56 w 1417"/>
                <a:gd name="T7" fmla="*/ 56 h 850"/>
                <a:gd name="T8" fmla="*/ 0 w 1417"/>
                <a:gd name="T9" fmla="*/ 170 h 850"/>
                <a:gd name="T10" fmla="*/ 113 w 1417"/>
                <a:gd name="T11" fmla="*/ 311 h 850"/>
                <a:gd name="T12" fmla="*/ 170 w 1417"/>
                <a:gd name="T13" fmla="*/ 368 h 850"/>
                <a:gd name="T14" fmla="*/ 198 w 1417"/>
                <a:gd name="T15" fmla="*/ 425 h 850"/>
                <a:gd name="T16" fmla="*/ 453 w 1417"/>
                <a:gd name="T17" fmla="*/ 538 h 850"/>
                <a:gd name="T18" fmla="*/ 453 w 1417"/>
                <a:gd name="T19" fmla="*/ 708 h 850"/>
                <a:gd name="T20" fmla="*/ 397 w 1417"/>
                <a:gd name="T21" fmla="*/ 793 h 850"/>
                <a:gd name="T22" fmla="*/ 453 w 1417"/>
                <a:gd name="T23" fmla="*/ 850 h 850"/>
                <a:gd name="T24" fmla="*/ 538 w 1417"/>
                <a:gd name="T25" fmla="*/ 850 h 850"/>
                <a:gd name="T26" fmla="*/ 567 w 1417"/>
                <a:gd name="T27" fmla="*/ 793 h 850"/>
                <a:gd name="T28" fmla="*/ 652 w 1417"/>
                <a:gd name="T29" fmla="*/ 793 h 850"/>
                <a:gd name="T30" fmla="*/ 765 w 1417"/>
                <a:gd name="T31" fmla="*/ 850 h 850"/>
                <a:gd name="T32" fmla="*/ 879 w 1417"/>
                <a:gd name="T33" fmla="*/ 708 h 850"/>
                <a:gd name="T34" fmla="*/ 992 w 1417"/>
                <a:gd name="T35" fmla="*/ 765 h 850"/>
                <a:gd name="T36" fmla="*/ 1134 w 1417"/>
                <a:gd name="T37" fmla="*/ 765 h 850"/>
                <a:gd name="T38" fmla="*/ 1162 w 1417"/>
                <a:gd name="T39" fmla="*/ 708 h 850"/>
                <a:gd name="T40" fmla="*/ 1105 w 1417"/>
                <a:gd name="T41" fmla="*/ 623 h 850"/>
                <a:gd name="T42" fmla="*/ 1332 w 1417"/>
                <a:gd name="T43" fmla="*/ 567 h 850"/>
                <a:gd name="T44" fmla="*/ 1417 w 1417"/>
                <a:gd name="T45" fmla="*/ 453 h 850"/>
                <a:gd name="T46" fmla="*/ 1247 w 1417"/>
                <a:gd name="T47" fmla="*/ 397 h 850"/>
                <a:gd name="T48" fmla="*/ 1219 w 1417"/>
                <a:gd name="T49" fmla="*/ 311 h 850"/>
                <a:gd name="T50" fmla="*/ 1134 w 1417"/>
                <a:gd name="T51" fmla="*/ 311 h 850"/>
                <a:gd name="T52" fmla="*/ 1077 w 1417"/>
                <a:gd name="T53" fmla="*/ 198 h 850"/>
                <a:gd name="T54" fmla="*/ 964 w 1417"/>
                <a:gd name="T55" fmla="*/ 340 h 850"/>
                <a:gd name="T56" fmla="*/ 879 w 1417"/>
                <a:gd name="T57" fmla="*/ 311 h 850"/>
                <a:gd name="T58" fmla="*/ 822 w 1417"/>
                <a:gd name="T59" fmla="*/ 510 h 850"/>
                <a:gd name="T60" fmla="*/ 737 w 1417"/>
                <a:gd name="T61" fmla="*/ 482 h 850"/>
                <a:gd name="T62" fmla="*/ 765 w 1417"/>
                <a:gd name="T63" fmla="*/ 283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17" h="850">
                  <a:moveTo>
                    <a:pt x="765" y="283"/>
                  </a:moveTo>
                  <a:lnTo>
                    <a:pt x="340" y="170"/>
                  </a:lnTo>
                  <a:lnTo>
                    <a:pt x="198" y="0"/>
                  </a:lnTo>
                  <a:lnTo>
                    <a:pt x="56" y="56"/>
                  </a:lnTo>
                  <a:lnTo>
                    <a:pt x="0" y="170"/>
                  </a:lnTo>
                  <a:lnTo>
                    <a:pt x="113" y="311"/>
                  </a:lnTo>
                  <a:lnTo>
                    <a:pt x="170" y="368"/>
                  </a:lnTo>
                  <a:lnTo>
                    <a:pt x="198" y="425"/>
                  </a:lnTo>
                  <a:lnTo>
                    <a:pt x="453" y="538"/>
                  </a:lnTo>
                  <a:lnTo>
                    <a:pt x="453" y="708"/>
                  </a:lnTo>
                  <a:lnTo>
                    <a:pt x="397" y="793"/>
                  </a:lnTo>
                  <a:lnTo>
                    <a:pt x="453" y="850"/>
                  </a:lnTo>
                  <a:lnTo>
                    <a:pt x="538" y="850"/>
                  </a:lnTo>
                  <a:lnTo>
                    <a:pt x="567" y="793"/>
                  </a:lnTo>
                  <a:lnTo>
                    <a:pt x="652" y="793"/>
                  </a:lnTo>
                  <a:lnTo>
                    <a:pt x="765" y="850"/>
                  </a:lnTo>
                  <a:lnTo>
                    <a:pt x="879" y="708"/>
                  </a:lnTo>
                  <a:lnTo>
                    <a:pt x="992" y="765"/>
                  </a:lnTo>
                  <a:lnTo>
                    <a:pt x="1134" y="765"/>
                  </a:lnTo>
                  <a:lnTo>
                    <a:pt x="1162" y="708"/>
                  </a:lnTo>
                  <a:lnTo>
                    <a:pt x="1105" y="623"/>
                  </a:lnTo>
                  <a:lnTo>
                    <a:pt x="1332" y="567"/>
                  </a:lnTo>
                  <a:lnTo>
                    <a:pt x="1417" y="453"/>
                  </a:lnTo>
                  <a:lnTo>
                    <a:pt x="1247" y="397"/>
                  </a:lnTo>
                  <a:lnTo>
                    <a:pt x="1219" y="311"/>
                  </a:lnTo>
                  <a:lnTo>
                    <a:pt x="1134" y="311"/>
                  </a:lnTo>
                  <a:lnTo>
                    <a:pt x="1077" y="198"/>
                  </a:lnTo>
                  <a:lnTo>
                    <a:pt x="964" y="340"/>
                  </a:lnTo>
                  <a:lnTo>
                    <a:pt x="879" y="311"/>
                  </a:lnTo>
                  <a:lnTo>
                    <a:pt x="822" y="510"/>
                  </a:lnTo>
                  <a:lnTo>
                    <a:pt x="737" y="482"/>
                  </a:lnTo>
                  <a:lnTo>
                    <a:pt x="765" y="28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0" name="Freeform 936"/>
            <p:cNvSpPr>
              <a:spLocks/>
            </p:cNvSpPr>
            <p:nvPr/>
          </p:nvSpPr>
          <p:spPr bwMode="auto">
            <a:xfrm>
              <a:off x="1934" y="2741"/>
              <a:ext cx="851" cy="878"/>
            </a:xfrm>
            <a:custGeom>
              <a:avLst/>
              <a:gdLst>
                <a:gd name="T0" fmla="*/ 652 w 851"/>
                <a:gd name="T1" fmla="*/ 793 h 878"/>
                <a:gd name="T2" fmla="*/ 539 w 851"/>
                <a:gd name="T3" fmla="*/ 850 h 878"/>
                <a:gd name="T4" fmla="*/ 397 w 851"/>
                <a:gd name="T5" fmla="*/ 850 h 878"/>
                <a:gd name="T6" fmla="*/ 284 w 851"/>
                <a:gd name="T7" fmla="*/ 822 h 878"/>
                <a:gd name="T8" fmla="*/ 255 w 851"/>
                <a:gd name="T9" fmla="*/ 878 h 878"/>
                <a:gd name="T10" fmla="*/ 142 w 851"/>
                <a:gd name="T11" fmla="*/ 850 h 878"/>
                <a:gd name="T12" fmla="*/ 142 w 851"/>
                <a:gd name="T13" fmla="*/ 822 h 878"/>
                <a:gd name="T14" fmla="*/ 0 w 851"/>
                <a:gd name="T15" fmla="*/ 623 h 878"/>
                <a:gd name="T16" fmla="*/ 28 w 851"/>
                <a:gd name="T17" fmla="*/ 425 h 878"/>
                <a:gd name="T18" fmla="*/ 369 w 851"/>
                <a:gd name="T19" fmla="*/ 198 h 878"/>
                <a:gd name="T20" fmla="*/ 482 w 851"/>
                <a:gd name="T21" fmla="*/ 28 h 878"/>
                <a:gd name="T22" fmla="*/ 595 w 851"/>
                <a:gd name="T23" fmla="*/ 56 h 878"/>
                <a:gd name="T24" fmla="*/ 652 w 851"/>
                <a:gd name="T25" fmla="*/ 0 h 878"/>
                <a:gd name="T26" fmla="*/ 709 w 851"/>
                <a:gd name="T27" fmla="*/ 56 h 878"/>
                <a:gd name="T28" fmla="*/ 737 w 851"/>
                <a:gd name="T29" fmla="*/ 28 h 878"/>
                <a:gd name="T30" fmla="*/ 822 w 851"/>
                <a:gd name="T31" fmla="*/ 85 h 878"/>
                <a:gd name="T32" fmla="*/ 851 w 851"/>
                <a:gd name="T33" fmla="*/ 170 h 878"/>
                <a:gd name="T34" fmla="*/ 652 w 851"/>
                <a:gd name="T35" fmla="*/ 793 h 8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51" h="878">
                  <a:moveTo>
                    <a:pt x="652" y="793"/>
                  </a:moveTo>
                  <a:lnTo>
                    <a:pt x="539" y="850"/>
                  </a:lnTo>
                  <a:lnTo>
                    <a:pt x="397" y="850"/>
                  </a:lnTo>
                  <a:lnTo>
                    <a:pt x="284" y="822"/>
                  </a:lnTo>
                  <a:lnTo>
                    <a:pt x="255" y="878"/>
                  </a:lnTo>
                  <a:lnTo>
                    <a:pt x="142" y="850"/>
                  </a:lnTo>
                  <a:lnTo>
                    <a:pt x="142" y="822"/>
                  </a:lnTo>
                  <a:lnTo>
                    <a:pt x="0" y="623"/>
                  </a:lnTo>
                  <a:lnTo>
                    <a:pt x="28" y="425"/>
                  </a:lnTo>
                  <a:lnTo>
                    <a:pt x="369" y="198"/>
                  </a:lnTo>
                  <a:lnTo>
                    <a:pt x="482" y="28"/>
                  </a:lnTo>
                  <a:lnTo>
                    <a:pt x="595" y="56"/>
                  </a:lnTo>
                  <a:lnTo>
                    <a:pt x="652" y="0"/>
                  </a:lnTo>
                  <a:lnTo>
                    <a:pt x="709" y="56"/>
                  </a:lnTo>
                  <a:lnTo>
                    <a:pt x="737" y="28"/>
                  </a:lnTo>
                  <a:lnTo>
                    <a:pt x="822" y="85"/>
                  </a:lnTo>
                  <a:lnTo>
                    <a:pt x="851" y="170"/>
                  </a:lnTo>
                  <a:lnTo>
                    <a:pt x="652" y="79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2" name="Freeform 938"/>
            <p:cNvSpPr>
              <a:spLocks/>
            </p:cNvSpPr>
            <p:nvPr/>
          </p:nvSpPr>
          <p:spPr bwMode="auto">
            <a:xfrm>
              <a:off x="2671" y="1947"/>
              <a:ext cx="1701" cy="1190"/>
            </a:xfrm>
            <a:custGeom>
              <a:avLst/>
              <a:gdLst>
                <a:gd name="T0" fmla="*/ 1701 w 1701"/>
                <a:gd name="T1" fmla="*/ 368 h 1190"/>
                <a:gd name="T2" fmla="*/ 1503 w 1701"/>
                <a:gd name="T3" fmla="*/ 510 h 1190"/>
                <a:gd name="T4" fmla="*/ 1389 w 1701"/>
                <a:gd name="T5" fmla="*/ 850 h 1190"/>
                <a:gd name="T6" fmla="*/ 1191 w 1701"/>
                <a:gd name="T7" fmla="*/ 992 h 1190"/>
                <a:gd name="T8" fmla="*/ 992 w 1701"/>
                <a:gd name="T9" fmla="*/ 1190 h 1190"/>
                <a:gd name="T10" fmla="*/ 936 w 1701"/>
                <a:gd name="T11" fmla="*/ 1134 h 1190"/>
                <a:gd name="T12" fmla="*/ 652 w 1701"/>
                <a:gd name="T13" fmla="*/ 1049 h 1190"/>
                <a:gd name="T14" fmla="*/ 624 w 1701"/>
                <a:gd name="T15" fmla="*/ 1105 h 1190"/>
                <a:gd name="T16" fmla="*/ 454 w 1701"/>
                <a:gd name="T17" fmla="*/ 1077 h 1190"/>
                <a:gd name="T18" fmla="*/ 397 w 1701"/>
                <a:gd name="T19" fmla="*/ 992 h 1190"/>
                <a:gd name="T20" fmla="*/ 114 w 1701"/>
                <a:gd name="T21" fmla="*/ 964 h 1190"/>
                <a:gd name="T22" fmla="*/ 85 w 1701"/>
                <a:gd name="T23" fmla="*/ 879 h 1190"/>
                <a:gd name="T24" fmla="*/ 0 w 1701"/>
                <a:gd name="T25" fmla="*/ 822 h 1190"/>
                <a:gd name="T26" fmla="*/ 0 w 1701"/>
                <a:gd name="T27" fmla="*/ 765 h 1190"/>
                <a:gd name="T28" fmla="*/ 312 w 1701"/>
                <a:gd name="T29" fmla="*/ 652 h 1190"/>
                <a:gd name="T30" fmla="*/ 397 w 1701"/>
                <a:gd name="T31" fmla="*/ 482 h 1190"/>
                <a:gd name="T32" fmla="*/ 511 w 1701"/>
                <a:gd name="T33" fmla="*/ 397 h 1190"/>
                <a:gd name="T34" fmla="*/ 652 w 1701"/>
                <a:gd name="T35" fmla="*/ 397 h 1190"/>
                <a:gd name="T36" fmla="*/ 907 w 1701"/>
                <a:gd name="T37" fmla="*/ 255 h 1190"/>
                <a:gd name="T38" fmla="*/ 964 w 1701"/>
                <a:gd name="T39" fmla="*/ 113 h 1190"/>
                <a:gd name="T40" fmla="*/ 1078 w 1701"/>
                <a:gd name="T41" fmla="*/ 56 h 1190"/>
                <a:gd name="T42" fmla="*/ 1191 w 1701"/>
                <a:gd name="T43" fmla="*/ 113 h 1190"/>
                <a:gd name="T44" fmla="*/ 1219 w 1701"/>
                <a:gd name="T45" fmla="*/ 85 h 1190"/>
                <a:gd name="T46" fmla="*/ 1276 w 1701"/>
                <a:gd name="T47" fmla="*/ 141 h 1190"/>
                <a:gd name="T48" fmla="*/ 1361 w 1701"/>
                <a:gd name="T49" fmla="*/ 141 h 1190"/>
                <a:gd name="T50" fmla="*/ 1389 w 1701"/>
                <a:gd name="T51" fmla="*/ 0 h 1190"/>
                <a:gd name="T52" fmla="*/ 1503 w 1701"/>
                <a:gd name="T53" fmla="*/ 28 h 1190"/>
                <a:gd name="T54" fmla="*/ 1531 w 1701"/>
                <a:gd name="T55" fmla="*/ 0 h 1190"/>
                <a:gd name="T56" fmla="*/ 1616 w 1701"/>
                <a:gd name="T57" fmla="*/ 56 h 1190"/>
                <a:gd name="T58" fmla="*/ 1559 w 1701"/>
                <a:gd name="T59" fmla="*/ 227 h 1190"/>
                <a:gd name="T60" fmla="*/ 1701 w 1701"/>
                <a:gd name="T61" fmla="*/ 312 h 1190"/>
                <a:gd name="T62" fmla="*/ 1701 w 1701"/>
                <a:gd name="T63" fmla="*/ 368 h 1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701" h="1190">
                  <a:moveTo>
                    <a:pt x="1701" y="368"/>
                  </a:moveTo>
                  <a:lnTo>
                    <a:pt x="1503" y="510"/>
                  </a:lnTo>
                  <a:lnTo>
                    <a:pt x="1389" y="850"/>
                  </a:lnTo>
                  <a:lnTo>
                    <a:pt x="1191" y="992"/>
                  </a:lnTo>
                  <a:lnTo>
                    <a:pt x="992" y="1190"/>
                  </a:lnTo>
                  <a:lnTo>
                    <a:pt x="936" y="1134"/>
                  </a:lnTo>
                  <a:lnTo>
                    <a:pt x="652" y="1049"/>
                  </a:lnTo>
                  <a:lnTo>
                    <a:pt x="624" y="1105"/>
                  </a:lnTo>
                  <a:lnTo>
                    <a:pt x="454" y="1077"/>
                  </a:lnTo>
                  <a:lnTo>
                    <a:pt x="397" y="992"/>
                  </a:lnTo>
                  <a:lnTo>
                    <a:pt x="114" y="964"/>
                  </a:lnTo>
                  <a:lnTo>
                    <a:pt x="85" y="879"/>
                  </a:lnTo>
                  <a:lnTo>
                    <a:pt x="0" y="822"/>
                  </a:lnTo>
                  <a:lnTo>
                    <a:pt x="0" y="765"/>
                  </a:lnTo>
                  <a:lnTo>
                    <a:pt x="312" y="652"/>
                  </a:lnTo>
                  <a:lnTo>
                    <a:pt x="397" y="482"/>
                  </a:lnTo>
                  <a:lnTo>
                    <a:pt x="511" y="397"/>
                  </a:lnTo>
                  <a:lnTo>
                    <a:pt x="652" y="397"/>
                  </a:lnTo>
                  <a:lnTo>
                    <a:pt x="907" y="255"/>
                  </a:lnTo>
                  <a:lnTo>
                    <a:pt x="964" y="113"/>
                  </a:lnTo>
                  <a:lnTo>
                    <a:pt x="1078" y="56"/>
                  </a:lnTo>
                  <a:lnTo>
                    <a:pt x="1191" y="113"/>
                  </a:lnTo>
                  <a:lnTo>
                    <a:pt x="1219" y="85"/>
                  </a:lnTo>
                  <a:lnTo>
                    <a:pt x="1276" y="141"/>
                  </a:lnTo>
                  <a:lnTo>
                    <a:pt x="1361" y="141"/>
                  </a:lnTo>
                  <a:lnTo>
                    <a:pt x="1389" y="0"/>
                  </a:lnTo>
                  <a:lnTo>
                    <a:pt x="1503" y="28"/>
                  </a:lnTo>
                  <a:lnTo>
                    <a:pt x="1531" y="0"/>
                  </a:lnTo>
                  <a:lnTo>
                    <a:pt x="1616" y="56"/>
                  </a:lnTo>
                  <a:lnTo>
                    <a:pt x="1559" y="227"/>
                  </a:lnTo>
                  <a:lnTo>
                    <a:pt x="1701" y="312"/>
                  </a:lnTo>
                  <a:lnTo>
                    <a:pt x="1701" y="36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3" name="Freeform 939"/>
            <p:cNvSpPr>
              <a:spLocks/>
            </p:cNvSpPr>
            <p:nvPr/>
          </p:nvSpPr>
          <p:spPr bwMode="auto">
            <a:xfrm>
              <a:off x="3182" y="1748"/>
              <a:ext cx="1048" cy="596"/>
            </a:xfrm>
            <a:custGeom>
              <a:avLst/>
              <a:gdLst>
                <a:gd name="T0" fmla="*/ 1048 w 1048"/>
                <a:gd name="T1" fmla="*/ 0 h 596"/>
                <a:gd name="T2" fmla="*/ 1020 w 1048"/>
                <a:gd name="T3" fmla="*/ 199 h 596"/>
                <a:gd name="T4" fmla="*/ 992 w 1048"/>
                <a:gd name="T5" fmla="*/ 227 h 596"/>
                <a:gd name="T6" fmla="*/ 878 w 1048"/>
                <a:gd name="T7" fmla="*/ 199 h 596"/>
                <a:gd name="T8" fmla="*/ 850 w 1048"/>
                <a:gd name="T9" fmla="*/ 340 h 596"/>
                <a:gd name="T10" fmla="*/ 765 w 1048"/>
                <a:gd name="T11" fmla="*/ 340 h 596"/>
                <a:gd name="T12" fmla="*/ 708 w 1048"/>
                <a:gd name="T13" fmla="*/ 284 h 596"/>
                <a:gd name="T14" fmla="*/ 680 w 1048"/>
                <a:gd name="T15" fmla="*/ 312 h 596"/>
                <a:gd name="T16" fmla="*/ 567 w 1048"/>
                <a:gd name="T17" fmla="*/ 255 h 596"/>
                <a:gd name="T18" fmla="*/ 453 w 1048"/>
                <a:gd name="T19" fmla="*/ 312 h 596"/>
                <a:gd name="T20" fmla="*/ 396 w 1048"/>
                <a:gd name="T21" fmla="*/ 454 h 596"/>
                <a:gd name="T22" fmla="*/ 141 w 1048"/>
                <a:gd name="T23" fmla="*/ 596 h 596"/>
                <a:gd name="T24" fmla="*/ 0 w 1048"/>
                <a:gd name="T25" fmla="*/ 596 h 596"/>
                <a:gd name="T26" fmla="*/ 141 w 1048"/>
                <a:gd name="T27" fmla="*/ 511 h 596"/>
                <a:gd name="T28" fmla="*/ 141 w 1048"/>
                <a:gd name="T29" fmla="*/ 426 h 596"/>
                <a:gd name="T30" fmla="*/ 226 w 1048"/>
                <a:gd name="T31" fmla="*/ 397 h 596"/>
                <a:gd name="T32" fmla="*/ 340 w 1048"/>
                <a:gd name="T33" fmla="*/ 284 h 596"/>
                <a:gd name="T34" fmla="*/ 255 w 1048"/>
                <a:gd name="T35" fmla="*/ 199 h 596"/>
                <a:gd name="T36" fmla="*/ 311 w 1048"/>
                <a:gd name="T37" fmla="*/ 85 h 596"/>
                <a:gd name="T38" fmla="*/ 283 w 1048"/>
                <a:gd name="T39" fmla="*/ 0 h 596"/>
                <a:gd name="T40" fmla="*/ 595 w 1048"/>
                <a:gd name="T41" fmla="*/ 29 h 596"/>
                <a:gd name="T42" fmla="*/ 1048 w 1048"/>
                <a:gd name="T43" fmla="*/ 0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48" h="596">
                  <a:moveTo>
                    <a:pt x="1048" y="0"/>
                  </a:moveTo>
                  <a:lnTo>
                    <a:pt x="1020" y="199"/>
                  </a:lnTo>
                  <a:lnTo>
                    <a:pt x="992" y="227"/>
                  </a:lnTo>
                  <a:lnTo>
                    <a:pt x="878" y="199"/>
                  </a:lnTo>
                  <a:lnTo>
                    <a:pt x="850" y="340"/>
                  </a:lnTo>
                  <a:lnTo>
                    <a:pt x="765" y="340"/>
                  </a:lnTo>
                  <a:lnTo>
                    <a:pt x="708" y="284"/>
                  </a:lnTo>
                  <a:lnTo>
                    <a:pt x="680" y="312"/>
                  </a:lnTo>
                  <a:lnTo>
                    <a:pt x="567" y="255"/>
                  </a:lnTo>
                  <a:lnTo>
                    <a:pt x="453" y="312"/>
                  </a:lnTo>
                  <a:lnTo>
                    <a:pt x="396" y="454"/>
                  </a:lnTo>
                  <a:lnTo>
                    <a:pt x="141" y="596"/>
                  </a:lnTo>
                  <a:lnTo>
                    <a:pt x="0" y="596"/>
                  </a:lnTo>
                  <a:lnTo>
                    <a:pt x="141" y="511"/>
                  </a:lnTo>
                  <a:lnTo>
                    <a:pt x="141" y="426"/>
                  </a:lnTo>
                  <a:lnTo>
                    <a:pt x="226" y="397"/>
                  </a:lnTo>
                  <a:lnTo>
                    <a:pt x="340" y="284"/>
                  </a:lnTo>
                  <a:lnTo>
                    <a:pt x="255" y="199"/>
                  </a:lnTo>
                  <a:lnTo>
                    <a:pt x="311" y="85"/>
                  </a:lnTo>
                  <a:lnTo>
                    <a:pt x="283" y="0"/>
                  </a:lnTo>
                  <a:lnTo>
                    <a:pt x="595" y="29"/>
                  </a:lnTo>
                  <a:lnTo>
                    <a:pt x="1048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8" name="Freeform 944"/>
            <p:cNvSpPr>
              <a:spLocks/>
            </p:cNvSpPr>
            <p:nvPr/>
          </p:nvSpPr>
          <p:spPr bwMode="auto">
            <a:xfrm>
              <a:off x="2586" y="1635"/>
              <a:ext cx="936" cy="1162"/>
            </a:xfrm>
            <a:custGeom>
              <a:avLst/>
              <a:gdLst>
                <a:gd name="T0" fmla="*/ 879 w 936"/>
                <a:gd name="T1" fmla="*/ 113 h 1162"/>
                <a:gd name="T2" fmla="*/ 907 w 936"/>
                <a:gd name="T3" fmla="*/ 198 h 1162"/>
                <a:gd name="T4" fmla="*/ 851 w 936"/>
                <a:gd name="T5" fmla="*/ 312 h 1162"/>
                <a:gd name="T6" fmla="*/ 936 w 936"/>
                <a:gd name="T7" fmla="*/ 397 h 1162"/>
                <a:gd name="T8" fmla="*/ 822 w 936"/>
                <a:gd name="T9" fmla="*/ 510 h 1162"/>
                <a:gd name="T10" fmla="*/ 737 w 936"/>
                <a:gd name="T11" fmla="*/ 539 h 1162"/>
                <a:gd name="T12" fmla="*/ 737 w 936"/>
                <a:gd name="T13" fmla="*/ 624 h 1162"/>
                <a:gd name="T14" fmla="*/ 596 w 936"/>
                <a:gd name="T15" fmla="*/ 709 h 1162"/>
                <a:gd name="T16" fmla="*/ 482 w 936"/>
                <a:gd name="T17" fmla="*/ 794 h 1162"/>
                <a:gd name="T18" fmla="*/ 397 w 936"/>
                <a:gd name="T19" fmla="*/ 964 h 1162"/>
                <a:gd name="T20" fmla="*/ 85 w 936"/>
                <a:gd name="T21" fmla="*/ 1077 h 1162"/>
                <a:gd name="T22" fmla="*/ 85 w 936"/>
                <a:gd name="T23" fmla="*/ 1134 h 1162"/>
                <a:gd name="T24" fmla="*/ 57 w 936"/>
                <a:gd name="T25" fmla="*/ 1162 h 1162"/>
                <a:gd name="T26" fmla="*/ 0 w 936"/>
                <a:gd name="T27" fmla="*/ 1106 h 1162"/>
                <a:gd name="T28" fmla="*/ 0 w 936"/>
                <a:gd name="T29" fmla="*/ 1020 h 1162"/>
                <a:gd name="T30" fmla="*/ 57 w 936"/>
                <a:gd name="T31" fmla="*/ 992 h 1162"/>
                <a:gd name="T32" fmla="*/ 142 w 936"/>
                <a:gd name="T33" fmla="*/ 794 h 1162"/>
                <a:gd name="T34" fmla="*/ 85 w 936"/>
                <a:gd name="T35" fmla="*/ 652 h 1162"/>
                <a:gd name="T36" fmla="*/ 199 w 936"/>
                <a:gd name="T37" fmla="*/ 482 h 1162"/>
                <a:gd name="T38" fmla="*/ 227 w 936"/>
                <a:gd name="T39" fmla="*/ 0 h 1162"/>
                <a:gd name="T40" fmla="*/ 624 w 936"/>
                <a:gd name="T41" fmla="*/ 113 h 1162"/>
                <a:gd name="T42" fmla="*/ 879 w 936"/>
                <a:gd name="T43" fmla="*/ 113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36" h="1162">
                  <a:moveTo>
                    <a:pt x="879" y="113"/>
                  </a:moveTo>
                  <a:lnTo>
                    <a:pt x="907" y="198"/>
                  </a:lnTo>
                  <a:lnTo>
                    <a:pt x="851" y="312"/>
                  </a:lnTo>
                  <a:lnTo>
                    <a:pt x="936" y="397"/>
                  </a:lnTo>
                  <a:lnTo>
                    <a:pt x="822" y="510"/>
                  </a:lnTo>
                  <a:lnTo>
                    <a:pt x="737" y="539"/>
                  </a:lnTo>
                  <a:lnTo>
                    <a:pt x="737" y="624"/>
                  </a:lnTo>
                  <a:lnTo>
                    <a:pt x="596" y="709"/>
                  </a:lnTo>
                  <a:lnTo>
                    <a:pt x="482" y="794"/>
                  </a:lnTo>
                  <a:lnTo>
                    <a:pt x="397" y="964"/>
                  </a:lnTo>
                  <a:lnTo>
                    <a:pt x="85" y="1077"/>
                  </a:lnTo>
                  <a:lnTo>
                    <a:pt x="85" y="1134"/>
                  </a:lnTo>
                  <a:lnTo>
                    <a:pt x="57" y="1162"/>
                  </a:lnTo>
                  <a:lnTo>
                    <a:pt x="0" y="1106"/>
                  </a:lnTo>
                  <a:lnTo>
                    <a:pt x="0" y="1020"/>
                  </a:lnTo>
                  <a:lnTo>
                    <a:pt x="57" y="992"/>
                  </a:lnTo>
                  <a:lnTo>
                    <a:pt x="142" y="794"/>
                  </a:lnTo>
                  <a:lnTo>
                    <a:pt x="85" y="652"/>
                  </a:lnTo>
                  <a:lnTo>
                    <a:pt x="199" y="482"/>
                  </a:lnTo>
                  <a:lnTo>
                    <a:pt x="227" y="0"/>
                  </a:lnTo>
                  <a:lnTo>
                    <a:pt x="624" y="113"/>
                  </a:lnTo>
                  <a:lnTo>
                    <a:pt x="879" y="113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1" name="Freeform 947"/>
            <p:cNvSpPr>
              <a:spLocks/>
            </p:cNvSpPr>
            <p:nvPr/>
          </p:nvSpPr>
          <p:spPr bwMode="auto">
            <a:xfrm>
              <a:off x="1849" y="1550"/>
              <a:ext cx="964" cy="1247"/>
            </a:xfrm>
            <a:custGeom>
              <a:avLst/>
              <a:gdLst>
                <a:gd name="T0" fmla="*/ 964 w 964"/>
                <a:gd name="T1" fmla="*/ 85 h 1247"/>
                <a:gd name="T2" fmla="*/ 936 w 964"/>
                <a:gd name="T3" fmla="*/ 567 h 1247"/>
                <a:gd name="T4" fmla="*/ 822 w 964"/>
                <a:gd name="T5" fmla="*/ 737 h 1247"/>
                <a:gd name="T6" fmla="*/ 879 w 964"/>
                <a:gd name="T7" fmla="*/ 879 h 1247"/>
                <a:gd name="T8" fmla="*/ 794 w 964"/>
                <a:gd name="T9" fmla="*/ 1077 h 1247"/>
                <a:gd name="T10" fmla="*/ 737 w 964"/>
                <a:gd name="T11" fmla="*/ 1105 h 1247"/>
                <a:gd name="T12" fmla="*/ 737 w 964"/>
                <a:gd name="T13" fmla="*/ 1191 h 1247"/>
                <a:gd name="T14" fmla="*/ 680 w 964"/>
                <a:gd name="T15" fmla="*/ 1247 h 1247"/>
                <a:gd name="T16" fmla="*/ 567 w 964"/>
                <a:gd name="T17" fmla="*/ 1219 h 1247"/>
                <a:gd name="T18" fmla="*/ 482 w 964"/>
                <a:gd name="T19" fmla="*/ 1105 h 1247"/>
                <a:gd name="T20" fmla="*/ 510 w 964"/>
                <a:gd name="T21" fmla="*/ 992 h 1247"/>
                <a:gd name="T22" fmla="*/ 454 w 964"/>
                <a:gd name="T23" fmla="*/ 935 h 1247"/>
                <a:gd name="T24" fmla="*/ 142 w 964"/>
                <a:gd name="T25" fmla="*/ 992 h 1247"/>
                <a:gd name="T26" fmla="*/ 85 w 964"/>
                <a:gd name="T27" fmla="*/ 935 h 1247"/>
                <a:gd name="T28" fmla="*/ 28 w 964"/>
                <a:gd name="T29" fmla="*/ 850 h 1247"/>
                <a:gd name="T30" fmla="*/ 255 w 964"/>
                <a:gd name="T31" fmla="*/ 794 h 1247"/>
                <a:gd name="T32" fmla="*/ 340 w 964"/>
                <a:gd name="T33" fmla="*/ 680 h 1247"/>
                <a:gd name="T34" fmla="*/ 170 w 964"/>
                <a:gd name="T35" fmla="*/ 624 h 1247"/>
                <a:gd name="T36" fmla="*/ 142 w 964"/>
                <a:gd name="T37" fmla="*/ 538 h 1247"/>
                <a:gd name="T38" fmla="*/ 57 w 964"/>
                <a:gd name="T39" fmla="*/ 538 h 1247"/>
                <a:gd name="T40" fmla="*/ 0 w 964"/>
                <a:gd name="T41" fmla="*/ 425 h 1247"/>
                <a:gd name="T42" fmla="*/ 28 w 964"/>
                <a:gd name="T43" fmla="*/ 312 h 1247"/>
                <a:gd name="T44" fmla="*/ 142 w 964"/>
                <a:gd name="T45" fmla="*/ 312 h 1247"/>
                <a:gd name="T46" fmla="*/ 397 w 964"/>
                <a:gd name="T47" fmla="*/ 113 h 1247"/>
                <a:gd name="T48" fmla="*/ 879 w 964"/>
                <a:gd name="T49" fmla="*/ 0 h 1247"/>
                <a:gd name="T50" fmla="*/ 964 w 964"/>
                <a:gd name="T51" fmla="*/ 85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64" h="1247">
                  <a:moveTo>
                    <a:pt x="964" y="85"/>
                  </a:moveTo>
                  <a:lnTo>
                    <a:pt x="936" y="567"/>
                  </a:lnTo>
                  <a:lnTo>
                    <a:pt x="822" y="737"/>
                  </a:lnTo>
                  <a:lnTo>
                    <a:pt x="879" y="879"/>
                  </a:lnTo>
                  <a:lnTo>
                    <a:pt x="794" y="1077"/>
                  </a:lnTo>
                  <a:lnTo>
                    <a:pt x="737" y="1105"/>
                  </a:lnTo>
                  <a:lnTo>
                    <a:pt x="737" y="1191"/>
                  </a:lnTo>
                  <a:lnTo>
                    <a:pt x="680" y="1247"/>
                  </a:lnTo>
                  <a:lnTo>
                    <a:pt x="567" y="1219"/>
                  </a:lnTo>
                  <a:lnTo>
                    <a:pt x="482" y="1105"/>
                  </a:lnTo>
                  <a:lnTo>
                    <a:pt x="510" y="992"/>
                  </a:lnTo>
                  <a:lnTo>
                    <a:pt x="454" y="935"/>
                  </a:lnTo>
                  <a:lnTo>
                    <a:pt x="142" y="992"/>
                  </a:lnTo>
                  <a:lnTo>
                    <a:pt x="85" y="935"/>
                  </a:lnTo>
                  <a:lnTo>
                    <a:pt x="28" y="850"/>
                  </a:lnTo>
                  <a:lnTo>
                    <a:pt x="255" y="794"/>
                  </a:lnTo>
                  <a:lnTo>
                    <a:pt x="340" y="680"/>
                  </a:lnTo>
                  <a:lnTo>
                    <a:pt x="170" y="624"/>
                  </a:lnTo>
                  <a:lnTo>
                    <a:pt x="142" y="538"/>
                  </a:lnTo>
                  <a:lnTo>
                    <a:pt x="57" y="538"/>
                  </a:lnTo>
                  <a:lnTo>
                    <a:pt x="0" y="425"/>
                  </a:lnTo>
                  <a:lnTo>
                    <a:pt x="28" y="312"/>
                  </a:lnTo>
                  <a:lnTo>
                    <a:pt x="142" y="312"/>
                  </a:lnTo>
                  <a:lnTo>
                    <a:pt x="397" y="113"/>
                  </a:lnTo>
                  <a:lnTo>
                    <a:pt x="879" y="0"/>
                  </a:lnTo>
                  <a:lnTo>
                    <a:pt x="964" y="85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3" name="Freeform 949"/>
            <p:cNvSpPr>
              <a:spLocks/>
            </p:cNvSpPr>
            <p:nvPr/>
          </p:nvSpPr>
          <p:spPr bwMode="auto">
            <a:xfrm>
              <a:off x="4202" y="1663"/>
              <a:ext cx="652" cy="652"/>
            </a:xfrm>
            <a:custGeom>
              <a:avLst/>
              <a:gdLst>
                <a:gd name="T0" fmla="*/ 652 w 652"/>
                <a:gd name="T1" fmla="*/ 0 h 652"/>
                <a:gd name="T2" fmla="*/ 652 w 652"/>
                <a:gd name="T3" fmla="*/ 85 h 652"/>
                <a:gd name="T4" fmla="*/ 567 w 652"/>
                <a:gd name="T5" fmla="*/ 142 h 652"/>
                <a:gd name="T6" fmla="*/ 510 w 652"/>
                <a:gd name="T7" fmla="*/ 369 h 652"/>
                <a:gd name="T8" fmla="*/ 567 w 652"/>
                <a:gd name="T9" fmla="*/ 454 h 652"/>
                <a:gd name="T10" fmla="*/ 510 w 652"/>
                <a:gd name="T11" fmla="*/ 539 h 652"/>
                <a:gd name="T12" fmla="*/ 539 w 652"/>
                <a:gd name="T13" fmla="*/ 624 h 652"/>
                <a:gd name="T14" fmla="*/ 170 w 652"/>
                <a:gd name="T15" fmla="*/ 652 h 652"/>
                <a:gd name="T16" fmla="*/ 170 w 652"/>
                <a:gd name="T17" fmla="*/ 596 h 652"/>
                <a:gd name="T18" fmla="*/ 28 w 652"/>
                <a:gd name="T19" fmla="*/ 511 h 652"/>
                <a:gd name="T20" fmla="*/ 85 w 652"/>
                <a:gd name="T21" fmla="*/ 340 h 652"/>
                <a:gd name="T22" fmla="*/ 0 w 652"/>
                <a:gd name="T23" fmla="*/ 284 h 652"/>
                <a:gd name="T24" fmla="*/ 28 w 652"/>
                <a:gd name="T25" fmla="*/ 85 h 652"/>
                <a:gd name="T26" fmla="*/ 369 w 652"/>
                <a:gd name="T27" fmla="*/ 85 h 652"/>
                <a:gd name="T28" fmla="*/ 510 w 652"/>
                <a:gd name="T29" fmla="*/ 0 h 652"/>
                <a:gd name="T30" fmla="*/ 652 w 652"/>
                <a:gd name="T31" fmla="*/ 0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52" h="652">
                  <a:moveTo>
                    <a:pt x="652" y="0"/>
                  </a:moveTo>
                  <a:lnTo>
                    <a:pt x="652" y="85"/>
                  </a:lnTo>
                  <a:lnTo>
                    <a:pt x="567" y="142"/>
                  </a:lnTo>
                  <a:lnTo>
                    <a:pt x="510" y="369"/>
                  </a:lnTo>
                  <a:lnTo>
                    <a:pt x="567" y="454"/>
                  </a:lnTo>
                  <a:lnTo>
                    <a:pt x="510" y="539"/>
                  </a:lnTo>
                  <a:lnTo>
                    <a:pt x="539" y="624"/>
                  </a:lnTo>
                  <a:lnTo>
                    <a:pt x="170" y="652"/>
                  </a:lnTo>
                  <a:lnTo>
                    <a:pt x="170" y="596"/>
                  </a:lnTo>
                  <a:lnTo>
                    <a:pt x="28" y="511"/>
                  </a:lnTo>
                  <a:lnTo>
                    <a:pt x="85" y="340"/>
                  </a:lnTo>
                  <a:lnTo>
                    <a:pt x="0" y="284"/>
                  </a:lnTo>
                  <a:lnTo>
                    <a:pt x="28" y="85"/>
                  </a:lnTo>
                  <a:lnTo>
                    <a:pt x="369" y="85"/>
                  </a:lnTo>
                  <a:lnTo>
                    <a:pt x="510" y="0"/>
                  </a:lnTo>
                  <a:lnTo>
                    <a:pt x="652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E6DD6EF7-36B0-4026-8D08-BDB6C6A4694E}"/>
              </a:ext>
            </a:extLst>
          </p:cNvPr>
          <p:cNvSpPr txBox="1"/>
          <p:nvPr/>
        </p:nvSpPr>
        <p:spPr>
          <a:xfrm>
            <a:off x="180306" y="12484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鳥取県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6A4A9F91-4288-4FC3-90E9-9FDD0CA03315}"/>
              </a:ext>
            </a:extLst>
          </p:cNvPr>
          <p:cNvSpPr txBox="1"/>
          <p:nvPr/>
        </p:nvSpPr>
        <p:spPr>
          <a:xfrm>
            <a:off x="145028" y="547144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59" name="直線コネクタ 58">
            <a:extLst>
              <a:ext uri="{FF2B5EF4-FFF2-40B4-BE49-F238E27FC236}">
                <a16:creationId xmlns:a16="http://schemas.microsoft.com/office/drawing/2014/main" id="{B3FD72DB-AA8E-4C3B-AAB5-C4504A34EB54}"/>
              </a:ext>
            </a:extLst>
          </p:cNvPr>
          <p:cNvCxnSpPr/>
          <p:nvPr/>
        </p:nvCxnSpPr>
        <p:spPr>
          <a:xfrm>
            <a:off x="171917" y="51939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グループ化 59">
            <a:extLst>
              <a:ext uri="{FF2B5EF4-FFF2-40B4-BE49-F238E27FC236}">
                <a16:creationId xmlns:a16="http://schemas.microsoft.com/office/drawing/2014/main" id="{07E1CCD8-D922-4151-BE0A-D80D35B1F37B}"/>
              </a:ext>
            </a:extLst>
          </p:cNvPr>
          <p:cNvGrpSpPr/>
          <p:nvPr/>
        </p:nvGrpSpPr>
        <p:grpSpPr>
          <a:xfrm>
            <a:off x="8016525" y="1423729"/>
            <a:ext cx="720000" cy="430244"/>
            <a:chOff x="6555416" y="4900731"/>
            <a:chExt cx="720000" cy="378515"/>
          </a:xfrm>
        </p:grpSpPr>
        <p:sp>
          <p:nvSpPr>
            <p:cNvPr id="61" name="四角形: 上の 2 つの角を丸める 60">
              <a:extLst>
                <a:ext uri="{FF2B5EF4-FFF2-40B4-BE49-F238E27FC236}">
                  <a16:creationId xmlns:a16="http://schemas.microsoft.com/office/drawing/2014/main" id="{D393B836-8EF4-4476-A97D-082B64ECD7B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岩美町</a:t>
              </a:r>
            </a:p>
          </p:txBody>
        </p:sp>
        <p:sp>
          <p:nvSpPr>
            <p:cNvPr id="62" name="四角形: 上の 2 つの角を丸める 61">
              <a:extLst>
                <a:ext uri="{FF2B5EF4-FFF2-40B4-BE49-F238E27FC236}">
                  <a16:creationId xmlns:a16="http://schemas.microsoft.com/office/drawing/2014/main" id="{AAB63967-B1F7-4D42-8A1A-560999CB4EA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3" name="グループ化 62">
            <a:extLst>
              <a:ext uri="{FF2B5EF4-FFF2-40B4-BE49-F238E27FC236}">
                <a16:creationId xmlns:a16="http://schemas.microsoft.com/office/drawing/2014/main" id="{F8B26C2F-A33F-4C15-8B20-712C6C0692E3}"/>
              </a:ext>
            </a:extLst>
          </p:cNvPr>
          <p:cNvGrpSpPr/>
          <p:nvPr/>
        </p:nvGrpSpPr>
        <p:grpSpPr>
          <a:xfrm>
            <a:off x="6464527" y="2335893"/>
            <a:ext cx="720000" cy="430244"/>
            <a:chOff x="6555416" y="4900731"/>
            <a:chExt cx="720000" cy="378515"/>
          </a:xfrm>
        </p:grpSpPr>
        <p:sp>
          <p:nvSpPr>
            <p:cNvPr id="64" name="四角形: 上の 2 つの角を丸める 63">
              <a:extLst>
                <a:ext uri="{FF2B5EF4-FFF2-40B4-BE49-F238E27FC236}">
                  <a16:creationId xmlns:a16="http://schemas.microsoft.com/office/drawing/2014/main" id="{A288BB26-6097-425B-85D6-4AC4FCAC069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鳥取市</a:t>
              </a:r>
            </a:p>
          </p:txBody>
        </p:sp>
        <p:sp>
          <p:nvSpPr>
            <p:cNvPr id="65" name="四角形: 上の 2 つの角を丸める 64">
              <a:extLst>
                <a:ext uri="{FF2B5EF4-FFF2-40B4-BE49-F238E27FC236}">
                  <a16:creationId xmlns:a16="http://schemas.microsoft.com/office/drawing/2014/main" id="{40ACCAD8-77DD-49B5-92E9-7453255EAFA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9CCBFAD6-CE59-4283-A608-3D8287F2EDEB}"/>
              </a:ext>
            </a:extLst>
          </p:cNvPr>
          <p:cNvGrpSpPr/>
          <p:nvPr/>
        </p:nvGrpSpPr>
        <p:grpSpPr>
          <a:xfrm>
            <a:off x="7351624" y="3768263"/>
            <a:ext cx="720000" cy="430244"/>
            <a:chOff x="6555416" y="4900731"/>
            <a:chExt cx="720000" cy="378515"/>
          </a:xfrm>
        </p:grpSpPr>
        <p:sp>
          <p:nvSpPr>
            <p:cNvPr id="67" name="四角形: 上の 2 つの角を丸める 66">
              <a:extLst>
                <a:ext uri="{FF2B5EF4-FFF2-40B4-BE49-F238E27FC236}">
                  <a16:creationId xmlns:a16="http://schemas.microsoft.com/office/drawing/2014/main" id="{A50776BC-AD0B-473C-8006-29108BA85E3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智頭町</a:t>
              </a:r>
            </a:p>
          </p:txBody>
        </p:sp>
        <p:sp>
          <p:nvSpPr>
            <p:cNvPr id="68" name="四角形: 上の 2 つの角を丸める 67">
              <a:extLst>
                <a:ext uri="{FF2B5EF4-FFF2-40B4-BE49-F238E27FC236}">
                  <a16:creationId xmlns:a16="http://schemas.microsoft.com/office/drawing/2014/main" id="{0A30DF7A-1969-4C7D-B2E0-B364A44A6C4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58FEC6BD-0EE8-4EC8-9E33-BF3FC650B5EA}"/>
              </a:ext>
            </a:extLst>
          </p:cNvPr>
          <p:cNvGrpSpPr/>
          <p:nvPr/>
        </p:nvGrpSpPr>
        <p:grpSpPr>
          <a:xfrm>
            <a:off x="8510180" y="3265554"/>
            <a:ext cx="720000" cy="430244"/>
            <a:chOff x="6555416" y="4900731"/>
            <a:chExt cx="720000" cy="378515"/>
          </a:xfrm>
        </p:grpSpPr>
        <p:sp>
          <p:nvSpPr>
            <p:cNvPr id="70" name="四角形: 上の 2 つの角を丸める 69">
              <a:extLst>
                <a:ext uri="{FF2B5EF4-FFF2-40B4-BE49-F238E27FC236}">
                  <a16:creationId xmlns:a16="http://schemas.microsoft.com/office/drawing/2014/main" id="{9B271A15-C173-4396-A7D5-F74DCFED4FA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若桜町</a:t>
              </a:r>
            </a:p>
          </p:txBody>
        </p:sp>
        <p:sp>
          <p:nvSpPr>
            <p:cNvPr id="71" name="四角形: 上の 2 つの角を丸める 70">
              <a:extLst>
                <a:ext uri="{FF2B5EF4-FFF2-40B4-BE49-F238E27FC236}">
                  <a16:creationId xmlns:a16="http://schemas.microsoft.com/office/drawing/2014/main" id="{F6F48756-516A-41A5-B5BC-E735E9F10C1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2" name="グループ化 71">
            <a:extLst>
              <a:ext uri="{FF2B5EF4-FFF2-40B4-BE49-F238E27FC236}">
                <a16:creationId xmlns:a16="http://schemas.microsoft.com/office/drawing/2014/main" id="{B734B6E4-0D59-496A-81F1-B675056C8283}"/>
              </a:ext>
            </a:extLst>
          </p:cNvPr>
          <p:cNvGrpSpPr/>
          <p:nvPr/>
        </p:nvGrpSpPr>
        <p:grpSpPr>
          <a:xfrm>
            <a:off x="7648176" y="2759146"/>
            <a:ext cx="720000" cy="430244"/>
            <a:chOff x="6555416" y="4900731"/>
            <a:chExt cx="720000" cy="378515"/>
          </a:xfrm>
        </p:grpSpPr>
        <p:sp>
          <p:nvSpPr>
            <p:cNvPr id="73" name="四角形: 上の 2 つの角を丸める 72">
              <a:extLst>
                <a:ext uri="{FF2B5EF4-FFF2-40B4-BE49-F238E27FC236}">
                  <a16:creationId xmlns:a16="http://schemas.microsoft.com/office/drawing/2014/main" id="{932B9B6B-906D-4D75-9A77-E6B8CD1D6DD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八頭町</a:t>
              </a:r>
            </a:p>
          </p:txBody>
        </p:sp>
        <p:sp>
          <p:nvSpPr>
            <p:cNvPr id="74" name="四角形: 上の 2 つの角を丸める 73">
              <a:extLst>
                <a:ext uri="{FF2B5EF4-FFF2-40B4-BE49-F238E27FC236}">
                  <a16:creationId xmlns:a16="http://schemas.microsoft.com/office/drawing/2014/main" id="{9C8E008E-216E-4CCC-B669-A436CEA3249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5" name="グループ化 74">
            <a:extLst>
              <a:ext uri="{FF2B5EF4-FFF2-40B4-BE49-F238E27FC236}">
                <a16:creationId xmlns:a16="http://schemas.microsoft.com/office/drawing/2014/main" id="{FE21955D-965D-41A3-A510-9C522E323620}"/>
              </a:ext>
            </a:extLst>
          </p:cNvPr>
          <p:cNvGrpSpPr/>
          <p:nvPr/>
        </p:nvGrpSpPr>
        <p:grpSpPr>
          <a:xfrm>
            <a:off x="4373906" y="1882883"/>
            <a:ext cx="720000" cy="430244"/>
            <a:chOff x="6555416" y="4900731"/>
            <a:chExt cx="720000" cy="378515"/>
          </a:xfrm>
        </p:grpSpPr>
        <p:sp>
          <p:nvSpPr>
            <p:cNvPr id="76" name="四角形: 上の 2 つの角を丸める 75">
              <a:extLst>
                <a:ext uri="{FF2B5EF4-FFF2-40B4-BE49-F238E27FC236}">
                  <a16:creationId xmlns:a16="http://schemas.microsoft.com/office/drawing/2014/main" id="{A8608C3A-3231-4A7C-A559-88E71DB3AA7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北栄町</a:t>
              </a:r>
            </a:p>
          </p:txBody>
        </p:sp>
        <p:sp>
          <p:nvSpPr>
            <p:cNvPr id="77" name="四角形: 上の 2 つの角を丸める 76">
              <a:extLst>
                <a:ext uri="{FF2B5EF4-FFF2-40B4-BE49-F238E27FC236}">
                  <a16:creationId xmlns:a16="http://schemas.microsoft.com/office/drawing/2014/main" id="{A9F6B9BC-9429-4338-A395-EEF96D7E329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8" name="グループ化 77">
            <a:extLst>
              <a:ext uri="{FF2B5EF4-FFF2-40B4-BE49-F238E27FC236}">
                <a16:creationId xmlns:a16="http://schemas.microsoft.com/office/drawing/2014/main" id="{9ED3BF83-F210-4776-AD09-0AA11A634F82}"/>
              </a:ext>
            </a:extLst>
          </p:cNvPr>
          <p:cNvGrpSpPr/>
          <p:nvPr/>
        </p:nvGrpSpPr>
        <p:grpSpPr>
          <a:xfrm>
            <a:off x="5129556" y="1882883"/>
            <a:ext cx="720000" cy="430244"/>
            <a:chOff x="6555416" y="4900731"/>
            <a:chExt cx="720000" cy="378515"/>
          </a:xfrm>
        </p:grpSpPr>
        <p:sp>
          <p:nvSpPr>
            <p:cNvPr id="79" name="四角形: 上の 2 つの角を丸める 78">
              <a:extLst>
                <a:ext uri="{FF2B5EF4-FFF2-40B4-BE49-F238E27FC236}">
                  <a16:creationId xmlns:a16="http://schemas.microsoft.com/office/drawing/2014/main" id="{11CB29AB-7F94-4C1B-A6C1-33293879859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湯梨浜町</a:t>
              </a:r>
            </a:p>
          </p:txBody>
        </p:sp>
        <p:sp>
          <p:nvSpPr>
            <p:cNvPr id="80" name="四角形: 上の 2 つの角を丸める 79">
              <a:extLst>
                <a:ext uri="{FF2B5EF4-FFF2-40B4-BE49-F238E27FC236}">
                  <a16:creationId xmlns:a16="http://schemas.microsoft.com/office/drawing/2014/main" id="{874D04B1-E693-4AB7-BC86-7351D2855A2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F4067965-BE49-45AB-9100-34E7104B44EA}"/>
              </a:ext>
            </a:extLst>
          </p:cNvPr>
          <p:cNvGrpSpPr/>
          <p:nvPr/>
        </p:nvGrpSpPr>
        <p:grpSpPr>
          <a:xfrm>
            <a:off x="5218456" y="2816333"/>
            <a:ext cx="720000" cy="430244"/>
            <a:chOff x="6555416" y="4900731"/>
            <a:chExt cx="720000" cy="378515"/>
          </a:xfrm>
        </p:grpSpPr>
        <p:sp>
          <p:nvSpPr>
            <p:cNvPr id="82" name="四角形: 上の 2 つの角を丸める 81">
              <a:extLst>
                <a:ext uri="{FF2B5EF4-FFF2-40B4-BE49-F238E27FC236}">
                  <a16:creationId xmlns:a16="http://schemas.microsoft.com/office/drawing/2014/main" id="{AC3071CD-1F67-4328-B20E-326C05B71A0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三朝町</a:t>
              </a:r>
            </a:p>
          </p:txBody>
        </p:sp>
        <p:sp>
          <p:nvSpPr>
            <p:cNvPr id="83" name="四角形: 上の 2 つの角を丸める 82">
              <a:extLst>
                <a:ext uri="{FF2B5EF4-FFF2-40B4-BE49-F238E27FC236}">
                  <a16:creationId xmlns:a16="http://schemas.microsoft.com/office/drawing/2014/main" id="{8EC4EA67-85EA-4004-830B-3EE842BEEF2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4" name="グループ化 103">
            <a:extLst>
              <a:ext uri="{FF2B5EF4-FFF2-40B4-BE49-F238E27FC236}">
                <a16:creationId xmlns:a16="http://schemas.microsoft.com/office/drawing/2014/main" id="{AB927838-3F5B-49F2-9F4B-05E97C8B775A}"/>
              </a:ext>
            </a:extLst>
          </p:cNvPr>
          <p:cNvGrpSpPr/>
          <p:nvPr/>
        </p:nvGrpSpPr>
        <p:grpSpPr>
          <a:xfrm>
            <a:off x="4081806" y="2816333"/>
            <a:ext cx="720000" cy="430244"/>
            <a:chOff x="6555416" y="4900731"/>
            <a:chExt cx="720000" cy="378515"/>
          </a:xfrm>
        </p:grpSpPr>
        <p:sp>
          <p:nvSpPr>
            <p:cNvPr id="105" name="四角形: 上の 2 つの角を丸める 104">
              <a:extLst>
                <a:ext uri="{FF2B5EF4-FFF2-40B4-BE49-F238E27FC236}">
                  <a16:creationId xmlns:a16="http://schemas.microsoft.com/office/drawing/2014/main" id="{A486B6AC-263C-4837-B356-74E683DBF42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倉吉市</a:t>
              </a:r>
            </a:p>
          </p:txBody>
        </p:sp>
        <p:sp>
          <p:nvSpPr>
            <p:cNvPr id="106" name="四角形: 上の 2 つの角を丸める 105">
              <a:extLst>
                <a:ext uri="{FF2B5EF4-FFF2-40B4-BE49-F238E27FC236}">
                  <a16:creationId xmlns:a16="http://schemas.microsoft.com/office/drawing/2014/main" id="{7CD448C0-1BDB-4152-8B3D-6FB34C8E3B6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7" name="グループ化 106">
            <a:extLst>
              <a:ext uri="{FF2B5EF4-FFF2-40B4-BE49-F238E27FC236}">
                <a16:creationId xmlns:a16="http://schemas.microsoft.com/office/drawing/2014/main" id="{4E625A60-DB71-4201-8151-0D08BF804944}"/>
              </a:ext>
            </a:extLst>
          </p:cNvPr>
          <p:cNvGrpSpPr/>
          <p:nvPr/>
        </p:nvGrpSpPr>
        <p:grpSpPr>
          <a:xfrm>
            <a:off x="2741956" y="3419583"/>
            <a:ext cx="720000" cy="430244"/>
            <a:chOff x="6555416" y="4900731"/>
            <a:chExt cx="720000" cy="378515"/>
          </a:xfrm>
        </p:grpSpPr>
        <p:sp>
          <p:nvSpPr>
            <p:cNvPr id="108" name="四角形: 上の 2 つの角を丸める 107">
              <a:extLst>
                <a:ext uri="{FF2B5EF4-FFF2-40B4-BE49-F238E27FC236}">
                  <a16:creationId xmlns:a16="http://schemas.microsoft.com/office/drawing/2014/main" id="{9E7A1095-C73E-48F5-BB62-F49577DE9EF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江府町</a:t>
              </a:r>
            </a:p>
          </p:txBody>
        </p:sp>
        <p:sp>
          <p:nvSpPr>
            <p:cNvPr id="109" name="四角形: 上の 2 つの角を丸める 108">
              <a:extLst>
                <a:ext uri="{FF2B5EF4-FFF2-40B4-BE49-F238E27FC236}">
                  <a16:creationId xmlns:a16="http://schemas.microsoft.com/office/drawing/2014/main" id="{9F4F3F0C-39F2-49E3-93CF-FA0B0B9FE7A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0" name="グループ化 109">
            <a:extLst>
              <a:ext uri="{FF2B5EF4-FFF2-40B4-BE49-F238E27FC236}">
                <a16:creationId xmlns:a16="http://schemas.microsoft.com/office/drawing/2014/main" id="{B9EE314F-934B-4A6F-873E-725F9C9186D7}"/>
              </a:ext>
            </a:extLst>
          </p:cNvPr>
          <p:cNvGrpSpPr/>
          <p:nvPr/>
        </p:nvGrpSpPr>
        <p:grpSpPr>
          <a:xfrm>
            <a:off x="2100606" y="4060933"/>
            <a:ext cx="720000" cy="430244"/>
            <a:chOff x="6555416" y="4900731"/>
            <a:chExt cx="720000" cy="378515"/>
          </a:xfrm>
        </p:grpSpPr>
        <p:sp>
          <p:nvSpPr>
            <p:cNvPr id="111" name="四角形: 上の 2 つの角を丸める 110">
              <a:extLst>
                <a:ext uri="{FF2B5EF4-FFF2-40B4-BE49-F238E27FC236}">
                  <a16:creationId xmlns:a16="http://schemas.microsoft.com/office/drawing/2014/main" id="{9E935489-EFAA-4C50-BFE9-37B74D26723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日野町</a:t>
              </a:r>
            </a:p>
          </p:txBody>
        </p:sp>
        <p:sp>
          <p:nvSpPr>
            <p:cNvPr id="112" name="四角形: 上の 2 つの角を丸める 111">
              <a:extLst>
                <a:ext uri="{FF2B5EF4-FFF2-40B4-BE49-F238E27FC236}">
                  <a16:creationId xmlns:a16="http://schemas.microsoft.com/office/drawing/2014/main" id="{1D48422C-B703-43AF-8DF0-7190B33CFF5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3" name="グループ化 112">
            <a:extLst>
              <a:ext uri="{FF2B5EF4-FFF2-40B4-BE49-F238E27FC236}">
                <a16:creationId xmlns:a16="http://schemas.microsoft.com/office/drawing/2014/main" id="{03308E1A-B580-44EB-9D88-60BC4DCDDC65}"/>
              </a:ext>
            </a:extLst>
          </p:cNvPr>
          <p:cNvGrpSpPr/>
          <p:nvPr/>
        </p:nvGrpSpPr>
        <p:grpSpPr>
          <a:xfrm>
            <a:off x="1035113" y="4590126"/>
            <a:ext cx="720000" cy="430244"/>
            <a:chOff x="6555416" y="4900731"/>
            <a:chExt cx="720000" cy="378515"/>
          </a:xfrm>
        </p:grpSpPr>
        <p:sp>
          <p:nvSpPr>
            <p:cNvPr id="114" name="四角形: 上の 2 つの角を丸める 113">
              <a:extLst>
                <a:ext uri="{FF2B5EF4-FFF2-40B4-BE49-F238E27FC236}">
                  <a16:creationId xmlns:a16="http://schemas.microsoft.com/office/drawing/2014/main" id="{9AB9AA06-7EBF-4094-8B9F-74CADAA483D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日南町</a:t>
              </a:r>
            </a:p>
          </p:txBody>
        </p:sp>
        <p:sp>
          <p:nvSpPr>
            <p:cNvPr id="115" name="四角形: 上の 2 つの角を丸める 114">
              <a:extLst>
                <a:ext uri="{FF2B5EF4-FFF2-40B4-BE49-F238E27FC236}">
                  <a16:creationId xmlns:a16="http://schemas.microsoft.com/office/drawing/2014/main" id="{9FCF2FC6-8639-47B0-84E5-8D80B5C95CB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6" name="グループ化 135">
            <a:extLst>
              <a:ext uri="{FF2B5EF4-FFF2-40B4-BE49-F238E27FC236}">
                <a16:creationId xmlns:a16="http://schemas.microsoft.com/office/drawing/2014/main" id="{84CD8F20-B01E-4786-97C8-62C1B75A816E}"/>
              </a:ext>
            </a:extLst>
          </p:cNvPr>
          <p:cNvGrpSpPr/>
          <p:nvPr/>
        </p:nvGrpSpPr>
        <p:grpSpPr>
          <a:xfrm>
            <a:off x="824817" y="1535317"/>
            <a:ext cx="720000" cy="430244"/>
            <a:chOff x="6555416" y="4900731"/>
            <a:chExt cx="720000" cy="378515"/>
          </a:xfrm>
        </p:grpSpPr>
        <p:sp>
          <p:nvSpPr>
            <p:cNvPr id="137" name="四角形: 上の 2 つの角を丸める 136">
              <a:extLst>
                <a:ext uri="{FF2B5EF4-FFF2-40B4-BE49-F238E27FC236}">
                  <a16:creationId xmlns:a16="http://schemas.microsoft.com/office/drawing/2014/main" id="{213C4AA8-B2A2-48C9-8951-958FA4F49E7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境港市</a:t>
              </a:r>
            </a:p>
          </p:txBody>
        </p:sp>
        <p:sp>
          <p:nvSpPr>
            <p:cNvPr id="138" name="四角形: 上の 2 つの角を丸める 137">
              <a:extLst>
                <a:ext uri="{FF2B5EF4-FFF2-40B4-BE49-F238E27FC236}">
                  <a16:creationId xmlns:a16="http://schemas.microsoft.com/office/drawing/2014/main" id="{DFE61D42-F55D-4F78-AF17-776189114F5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9" name="グループ化 138">
            <a:extLst>
              <a:ext uri="{FF2B5EF4-FFF2-40B4-BE49-F238E27FC236}">
                <a16:creationId xmlns:a16="http://schemas.microsoft.com/office/drawing/2014/main" id="{433AA040-16D4-40D9-B332-8F1745752E65}"/>
              </a:ext>
            </a:extLst>
          </p:cNvPr>
          <p:cNvGrpSpPr/>
          <p:nvPr/>
        </p:nvGrpSpPr>
        <p:grpSpPr>
          <a:xfrm>
            <a:off x="2760867" y="2120771"/>
            <a:ext cx="720000" cy="430244"/>
            <a:chOff x="6555416" y="4900731"/>
            <a:chExt cx="720000" cy="378515"/>
          </a:xfrm>
        </p:grpSpPr>
        <p:sp>
          <p:nvSpPr>
            <p:cNvPr id="140" name="四角形: 上の 2 つの角を丸める 139">
              <a:extLst>
                <a:ext uri="{FF2B5EF4-FFF2-40B4-BE49-F238E27FC236}">
                  <a16:creationId xmlns:a16="http://schemas.microsoft.com/office/drawing/2014/main" id="{67A9BEC1-36EE-4043-83CE-9C912A78D2F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大山町</a:t>
              </a:r>
            </a:p>
          </p:txBody>
        </p:sp>
        <p:sp>
          <p:nvSpPr>
            <p:cNvPr id="141" name="四角形: 上の 2 つの角を丸める 140">
              <a:extLst>
                <a:ext uri="{FF2B5EF4-FFF2-40B4-BE49-F238E27FC236}">
                  <a16:creationId xmlns:a16="http://schemas.microsoft.com/office/drawing/2014/main" id="{E3F3955F-7F94-466F-B744-35B8672E6C6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2" name="グループ化 141">
            <a:extLst>
              <a:ext uri="{FF2B5EF4-FFF2-40B4-BE49-F238E27FC236}">
                <a16:creationId xmlns:a16="http://schemas.microsoft.com/office/drawing/2014/main" id="{0E10565C-B442-4629-937E-04A4D049DC66}"/>
              </a:ext>
            </a:extLst>
          </p:cNvPr>
          <p:cNvGrpSpPr/>
          <p:nvPr/>
        </p:nvGrpSpPr>
        <p:grpSpPr>
          <a:xfrm>
            <a:off x="3522867" y="2120771"/>
            <a:ext cx="720000" cy="430244"/>
            <a:chOff x="6555416" y="4900731"/>
            <a:chExt cx="720000" cy="378515"/>
          </a:xfrm>
        </p:grpSpPr>
        <p:sp>
          <p:nvSpPr>
            <p:cNvPr id="143" name="四角形: 上の 2 つの角を丸める 142">
              <a:extLst>
                <a:ext uri="{FF2B5EF4-FFF2-40B4-BE49-F238E27FC236}">
                  <a16:creationId xmlns:a16="http://schemas.microsoft.com/office/drawing/2014/main" id="{42A490D8-40E3-43B6-AE6E-BF891D66A29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琴浦町</a:t>
              </a:r>
            </a:p>
          </p:txBody>
        </p:sp>
        <p:sp>
          <p:nvSpPr>
            <p:cNvPr id="144" name="四角形: 上の 2 つの角を丸める 143">
              <a:extLst>
                <a:ext uri="{FF2B5EF4-FFF2-40B4-BE49-F238E27FC236}">
                  <a16:creationId xmlns:a16="http://schemas.microsoft.com/office/drawing/2014/main" id="{18A6A15F-DC56-4414-86A9-DC7EE0A48DC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5" name="グループ化 144">
            <a:extLst>
              <a:ext uri="{FF2B5EF4-FFF2-40B4-BE49-F238E27FC236}">
                <a16:creationId xmlns:a16="http://schemas.microsoft.com/office/drawing/2014/main" id="{F86FF12C-F5D4-4A5B-A944-017099520DBB}"/>
              </a:ext>
            </a:extLst>
          </p:cNvPr>
          <p:cNvGrpSpPr/>
          <p:nvPr/>
        </p:nvGrpSpPr>
        <p:grpSpPr>
          <a:xfrm>
            <a:off x="2348256" y="2956033"/>
            <a:ext cx="720000" cy="430244"/>
            <a:chOff x="6555416" y="4900731"/>
            <a:chExt cx="720000" cy="378515"/>
          </a:xfrm>
        </p:grpSpPr>
        <p:sp>
          <p:nvSpPr>
            <p:cNvPr id="146" name="四角形: 上の 2 つの角を丸める 145">
              <a:extLst>
                <a:ext uri="{FF2B5EF4-FFF2-40B4-BE49-F238E27FC236}">
                  <a16:creationId xmlns:a16="http://schemas.microsoft.com/office/drawing/2014/main" id="{E72D2EEB-784C-4498-B899-F3760D81A29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伯耆町</a:t>
              </a:r>
            </a:p>
          </p:txBody>
        </p:sp>
        <p:sp>
          <p:nvSpPr>
            <p:cNvPr id="147" name="四角形: 上の 2 つの角を丸める 146">
              <a:extLst>
                <a:ext uri="{FF2B5EF4-FFF2-40B4-BE49-F238E27FC236}">
                  <a16:creationId xmlns:a16="http://schemas.microsoft.com/office/drawing/2014/main" id="{F5839676-007D-4EAD-91C8-8630A6060B3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8" name="グループ化 147">
            <a:extLst>
              <a:ext uri="{FF2B5EF4-FFF2-40B4-BE49-F238E27FC236}">
                <a16:creationId xmlns:a16="http://schemas.microsoft.com/office/drawing/2014/main" id="{2D08EE1C-836D-4860-A382-1C8990F94C55}"/>
              </a:ext>
            </a:extLst>
          </p:cNvPr>
          <p:cNvGrpSpPr/>
          <p:nvPr/>
        </p:nvGrpSpPr>
        <p:grpSpPr>
          <a:xfrm>
            <a:off x="1586256" y="3254483"/>
            <a:ext cx="720000" cy="430244"/>
            <a:chOff x="6555416" y="4900731"/>
            <a:chExt cx="720000" cy="378515"/>
          </a:xfrm>
        </p:grpSpPr>
        <p:sp>
          <p:nvSpPr>
            <p:cNvPr id="149" name="四角形: 上の 2 つの角を丸める 148">
              <a:extLst>
                <a:ext uri="{FF2B5EF4-FFF2-40B4-BE49-F238E27FC236}">
                  <a16:creationId xmlns:a16="http://schemas.microsoft.com/office/drawing/2014/main" id="{0F7685C6-4C99-4930-B53C-F854F0AD422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南部町</a:t>
              </a:r>
            </a:p>
          </p:txBody>
        </p:sp>
        <p:sp>
          <p:nvSpPr>
            <p:cNvPr id="150" name="四角形: 上の 2 つの角を丸める 149">
              <a:extLst>
                <a:ext uri="{FF2B5EF4-FFF2-40B4-BE49-F238E27FC236}">
                  <a16:creationId xmlns:a16="http://schemas.microsoft.com/office/drawing/2014/main" id="{C646D0BE-6C9A-4FB3-A797-1363C8F29AF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1" name="グループ化 150">
            <a:extLst>
              <a:ext uri="{FF2B5EF4-FFF2-40B4-BE49-F238E27FC236}">
                <a16:creationId xmlns:a16="http://schemas.microsoft.com/office/drawing/2014/main" id="{0064F5BF-5EE9-485F-B0B9-2801A8230D97}"/>
              </a:ext>
            </a:extLst>
          </p:cNvPr>
          <p:cNvGrpSpPr/>
          <p:nvPr/>
        </p:nvGrpSpPr>
        <p:grpSpPr>
          <a:xfrm>
            <a:off x="1643406" y="2562333"/>
            <a:ext cx="720000" cy="430244"/>
            <a:chOff x="6555416" y="4900731"/>
            <a:chExt cx="720000" cy="378515"/>
          </a:xfrm>
        </p:grpSpPr>
        <p:sp>
          <p:nvSpPr>
            <p:cNvPr id="152" name="四角形: 上の 2 つの角を丸める 151">
              <a:extLst>
                <a:ext uri="{FF2B5EF4-FFF2-40B4-BE49-F238E27FC236}">
                  <a16:creationId xmlns:a16="http://schemas.microsoft.com/office/drawing/2014/main" id="{0781D6AF-7C60-43D8-A11A-FF784D809FE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米子市</a:t>
              </a:r>
            </a:p>
          </p:txBody>
        </p:sp>
        <p:sp>
          <p:nvSpPr>
            <p:cNvPr id="153" name="四角形: 上の 2 つの角を丸める 152">
              <a:extLst>
                <a:ext uri="{FF2B5EF4-FFF2-40B4-BE49-F238E27FC236}">
                  <a16:creationId xmlns:a16="http://schemas.microsoft.com/office/drawing/2014/main" id="{9694518D-543E-4813-B3DB-11C800BFD95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4" name="グループ化 153">
            <a:extLst>
              <a:ext uri="{FF2B5EF4-FFF2-40B4-BE49-F238E27FC236}">
                <a16:creationId xmlns:a16="http://schemas.microsoft.com/office/drawing/2014/main" id="{99415045-EAED-49EB-8591-94750A49B178}"/>
              </a:ext>
            </a:extLst>
          </p:cNvPr>
          <p:cNvGrpSpPr/>
          <p:nvPr/>
        </p:nvGrpSpPr>
        <p:grpSpPr>
          <a:xfrm>
            <a:off x="1643406" y="2098783"/>
            <a:ext cx="720000" cy="430244"/>
            <a:chOff x="6555416" y="4900731"/>
            <a:chExt cx="720000" cy="378515"/>
          </a:xfrm>
        </p:grpSpPr>
        <p:sp>
          <p:nvSpPr>
            <p:cNvPr id="155" name="四角形: 上の 2 つの角を丸める 154">
              <a:extLst>
                <a:ext uri="{FF2B5EF4-FFF2-40B4-BE49-F238E27FC236}">
                  <a16:creationId xmlns:a16="http://schemas.microsoft.com/office/drawing/2014/main" id="{0EB9F3EF-7ECB-443D-A7B6-47317274AD4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日吉津村</a:t>
              </a:r>
            </a:p>
          </p:txBody>
        </p:sp>
        <p:sp>
          <p:nvSpPr>
            <p:cNvPr id="156" name="四角形: 上の 2 つの角を丸める 155">
              <a:extLst>
                <a:ext uri="{FF2B5EF4-FFF2-40B4-BE49-F238E27FC236}">
                  <a16:creationId xmlns:a16="http://schemas.microsoft.com/office/drawing/2014/main" id="{BFF3EB2A-55B7-48EC-AB39-659E23B0E40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052655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214" name="Group 950"/>
          <p:cNvGrpSpPr>
            <a:grpSpLocks/>
          </p:cNvGrpSpPr>
          <p:nvPr/>
        </p:nvGrpSpPr>
        <p:grpSpPr bwMode="auto">
          <a:xfrm>
            <a:off x="580572" y="1146402"/>
            <a:ext cx="8776607" cy="4307794"/>
            <a:chOff x="176" y="1011"/>
            <a:chExt cx="7740" cy="3799"/>
          </a:xfrm>
        </p:grpSpPr>
        <p:sp>
          <p:nvSpPr>
            <p:cNvPr id="12183" name="Freeform 919"/>
            <p:cNvSpPr>
              <a:spLocks/>
            </p:cNvSpPr>
            <p:nvPr/>
          </p:nvSpPr>
          <p:spPr bwMode="auto">
            <a:xfrm>
              <a:off x="4713" y="1294"/>
              <a:ext cx="2750" cy="2070"/>
            </a:xfrm>
            <a:custGeom>
              <a:avLst/>
              <a:gdLst>
                <a:gd name="T0" fmla="*/ 142 w 2750"/>
                <a:gd name="T1" fmla="*/ 368 h 2069"/>
                <a:gd name="T2" fmla="*/ 142 w 2750"/>
                <a:gd name="T3" fmla="*/ 453 h 2069"/>
                <a:gd name="T4" fmla="*/ 57 w 2750"/>
                <a:gd name="T5" fmla="*/ 510 h 2069"/>
                <a:gd name="T6" fmla="*/ 0 w 2750"/>
                <a:gd name="T7" fmla="*/ 737 h 2069"/>
                <a:gd name="T8" fmla="*/ 57 w 2750"/>
                <a:gd name="T9" fmla="*/ 822 h 2069"/>
                <a:gd name="T10" fmla="*/ 0 w 2750"/>
                <a:gd name="T11" fmla="*/ 907 h 2069"/>
                <a:gd name="T12" fmla="*/ 29 w 2750"/>
                <a:gd name="T13" fmla="*/ 992 h 2069"/>
                <a:gd name="T14" fmla="*/ 256 w 2750"/>
                <a:gd name="T15" fmla="*/ 1049 h 2069"/>
                <a:gd name="T16" fmla="*/ 284 w 2750"/>
                <a:gd name="T17" fmla="*/ 1134 h 2069"/>
                <a:gd name="T18" fmla="*/ 284 w 2750"/>
                <a:gd name="T19" fmla="*/ 1247 h 2069"/>
                <a:gd name="T20" fmla="*/ 511 w 2750"/>
                <a:gd name="T21" fmla="*/ 1360 h 2069"/>
                <a:gd name="T22" fmla="*/ 454 w 2750"/>
                <a:gd name="T23" fmla="*/ 1446 h 2069"/>
                <a:gd name="T24" fmla="*/ 397 w 2750"/>
                <a:gd name="T25" fmla="*/ 1417 h 2069"/>
                <a:gd name="T26" fmla="*/ 397 w 2750"/>
                <a:gd name="T27" fmla="*/ 1559 h 2069"/>
                <a:gd name="T28" fmla="*/ 369 w 2750"/>
                <a:gd name="T29" fmla="*/ 1672 h 2069"/>
                <a:gd name="T30" fmla="*/ 284 w 2750"/>
                <a:gd name="T31" fmla="*/ 1729 h 2069"/>
                <a:gd name="T32" fmla="*/ 397 w 2750"/>
                <a:gd name="T33" fmla="*/ 1842 h 2069"/>
                <a:gd name="T34" fmla="*/ 596 w 2750"/>
                <a:gd name="T35" fmla="*/ 1899 h 2069"/>
                <a:gd name="T36" fmla="*/ 652 w 2750"/>
                <a:gd name="T37" fmla="*/ 1842 h 2069"/>
                <a:gd name="T38" fmla="*/ 681 w 2750"/>
                <a:gd name="T39" fmla="*/ 1899 h 2069"/>
                <a:gd name="T40" fmla="*/ 823 w 2750"/>
                <a:gd name="T41" fmla="*/ 1842 h 2069"/>
                <a:gd name="T42" fmla="*/ 936 w 2750"/>
                <a:gd name="T43" fmla="*/ 2012 h 2069"/>
                <a:gd name="T44" fmla="*/ 1021 w 2750"/>
                <a:gd name="T45" fmla="*/ 2012 h 2069"/>
                <a:gd name="T46" fmla="*/ 1134 w 2750"/>
                <a:gd name="T47" fmla="*/ 1984 h 2069"/>
                <a:gd name="T48" fmla="*/ 1219 w 2750"/>
                <a:gd name="T49" fmla="*/ 2069 h 2069"/>
                <a:gd name="T50" fmla="*/ 1446 w 2750"/>
                <a:gd name="T51" fmla="*/ 1984 h 2069"/>
                <a:gd name="T52" fmla="*/ 1503 w 2750"/>
                <a:gd name="T53" fmla="*/ 1871 h 2069"/>
                <a:gd name="T54" fmla="*/ 1673 w 2750"/>
                <a:gd name="T55" fmla="*/ 1927 h 2069"/>
                <a:gd name="T56" fmla="*/ 1815 w 2750"/>
                <a:gd name="T57" fmla="*/ 1814 h 2069"/>
                <a:gd name="T58" fmla="*/ 1730 w 2750"/>
                <a:gd name="T59" fmla="*/ 1757 h 2069"/>
                <a:gd name="T60" fmla="*/ 1645 w 2750"/>
                <a:gd name="T61" fmla="*/ 1616 h 2069"/>
                <a:gd name="T62" fmla="*/ 1673 w 2750"/>
                <a:gd name="T63" fmla="*/ 1474 h 2069"/>
                <a:gd name="T64" fmla="*/ 1588 w 2750"/>
                <a:gd name="T65" fmla="*/ 1360 h 2069"/>
                <a:gd name="T66" fmla="*/ 1588 w 2750"/>
                <a:gd name="T67" fmla="*/ 1247 h 2069"/>
                <a:gd name="T68" fmla="*/ 1475 w 2750"/>
                <a:gd name="T69" fmla="*/ 1105 h 2069"/>
                <a:gd name="T70" fmla="*/ 1758 w 2750"/>
                <a:gd name="T71" fmla="*/ 992 h 2069"/>
                <a:gd name="T72" fmla="*/ 1871 w 2750"/>
                <a:gd name="T73" fmla="*/ 850 h 2069"/>
                <a:gd name="T74" fmla="*/ 1928 w 2750"/>
                <a:gd name="T75" fmla="*/ 850 h 2069"/>
                <a:gd name="T76" fmla="*/ 2183 w 2750"/>
                <a:gd name="T77" fmla="*/ 992 h 2069"/>
                <a:gd name="T78" fmla="*/ 2382 w 2750"/>
                <a:gd name="T79" fmla="*/ 1020 h 2069"/>
                <a:gd name="T80" fmla="*/ 2410 w 2750"/>
                <a:gd name="T81" fmla="*/ 964 h 2069"/>
                <a:gd name="T82" fmla="*/ 2524 w 2750"/>
                <a:gd name="T83" fmla="*/ 935 h 2069"/>
                <a:gd name="T84" fmla="*/ 2580 w 2750"/>
                <a:gd name="T85" fmla="*/ 964 h 2069"/>
                <a:gd name="T86" fmla="*/ 2750 w 2750"/>
                <a:gd name="T87" fmla="*/ 879 h 2069"/>
                <a:gd name="T88" fmla="*/ 2722 w 2750"/>
                <a:gd name="T89" fmla="*/ 595 h 2069"/>
                <a:gd name="T90" fmla="*/ 2552 w 2750"/>
                <a:gd name="T91" fmla="*/ 623 h 2069"/>
                <a:gd name="T92" fmla="*/ 2495 w 2750"/>
                <a:gd name="T93" fmla="*/ 482 h 2069"/>
                <a:gd name="T94" fmla="*/ 2353 w 2750"/>
                <a:gd name="T95" fmla="*/ 538 h 2069"/>
                <a:gd name="T96" fmla="*/ 2268 w 2750"/>
                <a:gd name="T97" fmla="*/ 652 h 2069"/>
                <a:gd name="T98" fmla="*/ 2098 w 2750"/>
                <a:gd name="T99" fmla="*/ 652 h 2069"/>
                <a:gd name="T100" fmla="*/ 2070 w 2750"/>
                <a:gd name="T101" fmla="*/ 453 h 2069"/>
                <a:gd name="T102" fmla="*/ 2098 w 2750"/>
                <a:gd name="T103" fmla="*/ 368 h 2069"/>
                <a:gd name="T104" fmla="*/ 2098 w 2750"/>
                <a:gd name="T105" fmla="*/ 255 h 2069"/>
                <a:gd name="T106" fmla="*/ 1985 w 2750"/>
                <a:gd name="T107" fmla="*/ 255 h 2069"/>
                <a:gd name="T108" fmla="*/ 1871 w 2750"/>
                <a:gd name="T109" fmla="*/ 0 h 2069"/>
                <a:gd name="T110" fmla="*/ 1815 w 2750"/>
                <a:gd name="T111" fmla="*/ 28 h 2069"/>
                <a:gd name="T112" fmla="*/ 1815 w 2750"/>
                <a:gd name="T113" fmla="*/ 113 h 2069"/>
                <a:gd name="T114" fmla="*/ 1049 w 2750"/>
                <a:gd name="T115" fmla="*/ 312 h 2069"/>
                <a:gd name="T116" fmla="*/ 426 w 2750"/>
                <a:gd name="T117" fmla="*/ 368 h 2069"/>
                <a:gd name="T118" fmla="*/ 341 w 2750"/>
                <a:gd name="T119" fmla="*/ 226 h 2069"/>
                <a:gd name="T120" fmla="*/ 284 w 2750"/>
                <a:gd name="T121" fmla="*/ 340 h 2069"/>
                <a:gd name="T122" fmla="*/ 142 w 2750"/>
                <a:gd name="T123" fmla="*/ 368 h 20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2750" h="2069">
                  <a:moveTo>
                    <a:pt x="142" y="368"/>
                  </a:moveTo>
                  <a:lnTo>
                    <a:pt x="142" y="453"/>
                  </a:lnTo>
                  <a:lnTo>
                    <a:pt x="57" y="510"/>
                  </a:lnTo>
                  <a:lnTo>
                    <a:pt x="0" y="737"/>
                  </a:lnTo>
                  <a:lnTo>
                    <a:pt x="57" y="822"/>
                  </a:lnTo>
                  <a:lnTo>
                    <a:pt x="0" y="907"/>
                  </a:lnTo>
                  <a:lnTo>
                    <a:pt x="29" y="992"/>
                  </a:lnTo>
                  <a:lnTo>
                    <a:pt x="256" y="1049"/>
                  </a:lnTo>
                  <a:lnTo>
                    <a:pt x="284" y="1134"/>
                  </a:lnTo>
                  <a:lnTo>
                    <a:pt x="284" y="1247"/>
                  </a:lnTo>
                  <a:lnTo>
                    <a:pt x="511" y="1360"/>
                  </a:lnTo>
                  <a:lnTo>
                    <a:pt x="454" y="1446"/>
                  </a:lnTo>
                  <a:lnTo>
                    <a:pt x="397" y="1417"/>
                  </a:lnTo>
                  <a:lnTo>
                    <a:pt x="397" y="1559"/>
                  </a:lnTo>
                  <a:lnTo>
                    <a:pt x="369" y="1672"/>
                  </a:lnTo>
                  <a:lnTo>
                    <a:pt x="284" y="1729"/>
                  </a:lnTo>
                  <a:lnTo>
                    <a:pt x="397" y="1842"/>
                  </a:lnTo>
                  <a:lnTo>
                    <a:pt x="596" y="1899"/>
                  </a:lnTo>
                  <a:lnTo>
                    <a:pt x="652" y="1842"/>
                  </a:lnTo>
                  <a:lnTo>
                    <a:pt x="681" y="1899"/>
                  </a:lnTo>
                  <a:lnTo>
                    <a:pt x="823" y="1842"/>
                  </a:lnTo>
                  <a:lnTo>
                    <a:pt x="936" y="2012"/>
                  </a:lnTo>
                  <a:lnTo>
                    <a:pt x="1021" y="2012"/>
                  </a:lnTo>
                  <a:lnTo>
                    <a:pt x="1134" y="1984"/>
                  </a:lnTo>
                  <a:lnTo>
                    <a:pt x="1219" y="2069"/>
                  </a:lnTo>
                  <a:lnTo>
                    <a:pt x="1446" y="1984"/>
                  </a:lnTo>
                  <a:lnTo>
                    <a:pt x="1503" y="1871"/>
                  </a:lnTo>
                  <a:lnTo>
                    <a:pt x="1673" y="1927"/>
                  </a:lnTo>
                  <a:lnTo>
                    <a:pt x="1815" y="1814"/>
                  </a:lnTo>
                  <a:lnTo>
                    <a:pt x="1730" y="1757"/>
                  </a:lnTo>
                  <a:lnTo>
                    <a:pt x="1645" y="1616"/>
                  </a:lnTo>
                  <a:lnTo>
                    <a:pt x="1673" y="1474"/>
                  </a:lnTo>
                  <a:lnTo>
                    <a:pt x="1588" y="1360"/>
                  </a:lnTo>
                  <a:lnTo>
                    <a:pt x="1588" y="1247"/>
                  </a:lnTo>
                  <a:lnTo>
                    <a:pt x="1475" y="1105"/>
                  </a:lnTo>
                  <a:lnTo>
                    <a:pt x="1758" y="992"/>
                  </a:lnTo>
                  <a:lnTo>
                    <a:pt x="1871" y="850"/>
                  </a:lnTo>
                  <a:lnTo>
                    <a:pt x="1928" y="850"/>
                  </a:lnTo>
                  <a:lnTo>
                    <a:pt x="2183" y="992"/>
                  </a:lnTo>
                  <a:lnTo>
                    <a:pt x="2382" y="1020"/>
                  </a:lnTo>
                  <a:lnTo>
                    <a:pt x="2410" y="964"/>
                  </a:lnTo>
                  <a:lnTo>
                    <a:pt x="2524" y="935"/>
                  </a:lnTo>
                  <a:lnTo>
                    <a:pt x="2580" y="964"/>
                  </a:lnTo>
                  <a:lnTo>
                    <a:pt x="2750" y="879"/>
                  </a:lnTo>
                  <a:lnTo>
                    <a:pt x="2722" y="595"/>
                  </a:lnTo>
                  <a:lnTo>
                    <a:pt x="2552" y="623"/>
                  </a:lnTo>
                  <a:lnTo>
                    <a:pt x="2495" y="482"/>
                  </a:lnTo>
                  <a:lnTo>
                    <a:pt x="2353" y="538"/>
                  </a:lnTo>
                  <a:lnTo>
                    <a:pt x="2268" y="652"/>
                  </a:lnTo>
                  <a:lnTo>
                    <a:pt x="2098" y="652"/>
                  </a:lnTo>
                  <a:lnTo>
                    <a:pt x="2070" y="453"/>
                  </a:lnTo>
                  <a:lnTo>
                    <a:pt x="2098" y="368"/>
                  </a:lnTo>
                  <a:lnTo>
                    <a:pt x="2098" y="255"/>
                  </a:lnTo>
                  <a:lnTo>
                    <a:pt x="1985" y="255"/>
                  </a:lnTo>
                  <a:lnTo>
                    <a:pt x="1871" y="0"/>
                  </a:lnTo>
                  <a:lnTo>
                    <a:pt x="1815" y="28"/>
                  </a:lnTo>
                  <a:lnTo>
                    <a:pt x="1815" y="113"/>
                  </a:lnTo>
                  <a:lnTo>
                    <a:pt x="1049" y="312"/>
                  </a:lnTo>
                  <a:lnTo>
                    <a:pt x="426" y="368"/>
                  </a:lnTo>
                  <a:lnTo>
                    <a:pt x="341" y="226"/>
                  </a:lnTo>
                  <a:lnTo>
                    <a:pt x="284" y="340"/>
                  </a:lnTo>
                  <a:lnTo>
                    <a:pt x="142" y="36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86" name="Freeform 922"/>
            <p:cNvSpPr>
              <a:spLocks/>
            </p:cNvSpPr>
            <p:nvPr/>
          </p:nvSpPr>
          <p:spPr bwMode="auto">
            <a:xfrm>
              <a:off x="5733" y="3081"/>
              <a:ext cx="1446" cy="1020"/>
            </a:xfrm>
            <a:custGeom>
              <a:avLst/>
              <a:gdLst>
                <a:gd name="T0" fmla="*/ 0 w 1446"/>
                <a:gd name="T1" fmla="*/ 226 h 1020"/>
                <a:gd name="T2" fmla="*/ 113 w 1446"/>
                <a:gd name="T3" fmla="*/ 198 h 1020"/>
                <a:gd name="T4" fmla="*/ 198 w 1446"/>
                <a:gd name="T5" fmla="*/ 283 h 1020"/>
                <a:gd name="T6" fmla="*/ 425 w 1446"/>
                <a:gd name="T7" fmla="*/ 198 h 1020"/>
                <a:gd name="T8" fmla="*/ 482 w 1446"/>
                <a:gd name="T9" fmla="*/ 85 h 1020"/>
                <a:gd name="T10" fmla="*/ 652 w 1446"/>
                <a:gd name="T11" fmla="*/ 141 h 1020"/>
                <a:gd name="T12" fmla="*/ 794 w 1446"/>
                <a:gd name="T13" fmla="*/ 28 h 1020"/>
                <a:gd name="T14" fmla="*/ 907 w 1446"/>
                <a:gd name="T15" fmla="*/ 85 h 1020"/>
                <a:gd name="T16" fmla="*/ 936 w 1446"/>
                <a:gd name="T17" fmla="*/ 0 h 1020"/>
                <a:gd name="T18" fmla="*/ 1247 w 1446"/>
                <a:gd name="T19" fmla="*/ 56 h 1020"/>
                <a:gd name="T20" fmla="*/ 1446 w 1446"/>
                <a:gd name="T21" fmla="*/ 170 h 1020"/>
                <a:gd name="T22" fmla="*/ 1446 w 1446"/>
                <a:gd name="T23" fmla="*/ 368 h 1020"/>
                <a:gd name="T24" fmla="*/ 1417 w 1446"/>
                <a:gd name="T25" fmla="*/ 453 h 1020"/>
                <a:gd name="T26" fmla="*/ 1361 w 1446"/>
                <a:gd name="T27" fmla="*/ 482 h 1020"/>
                <a:gd name="T28" fmla="*/ 1304 w 1446"/>
                <a:gd name="T29" fmla="*/ 595 h 1020"/>
                <a:gd name="T30" fmla="*/ 1162 w 1446"/>
                <a:gd name="T31" fmla="*/ 623 h 1020"/>
                <a:gd name="T32" fmla="*/ 1106 w 1446"/>
                <a:gd name="T33" fmla="*/ 765 h 1020"/>
                <a:gd name="T34" fmla="*/ 822 w 1446"/>
                <a:gd name="T35" fmla="*/ 793 h 1020"/>
                <a:gd name="T36" fmla="*/ 737 w 1446"/>
                <a:gd name="T37" fmla="*/ 708 h 1020"/>
                <a:gd name="T38" fmla="*/ 680 w 1446"/>
                <a:gd name="T39" fmla="*/ 708 h 1020"/>
                <a:gd name="T40" fmla="*/ 624 w 1446"/>
                <a:gd name="T41" fmla="*/ 822 h 1020"/>
                <a:gd name="T42" fmla="*/ 397 w 1446"/>
                <a:gd name="T43" fmla="*/ 850 h 1020"/>
                <a:gd name="T44" fmla="*/ 340 w 1446"/>
                <a:gd name="T45" fmla="*/ 992 h 1020"/>
                <a:gd name="T46" fmla="*/ 227 w 1446"/>
                <a:gd name="T47" fmla="*/ 1020 h 1020"/>
                <a:gd name="T48" fmla="*/ 142 w 1446"/>
                <a:gd name="T49" fmla="*/ 822 h 1020"/>
                <a:gd name="T50" fmla="*/ 170 w 1446"/>
                <a:gd name="T51" fmla="*/ 680 h 1020"/>
                <a:gd name="T52" fmla="*/ 142 w 1446"/>
                <a:gd name="T53" fmla="*/ 567 h 1020"/>
                <a:gd name="T54" fmla="*/ 85 w 1446"/>
                <a:gd name="T55" fmla="*/ 567 h 1020"/>
                <a:gd name="T56" fmla="*/ 28 w 1446"/>
                <a:gd name="T57" fmla="*/ 510 h 1020"/>
                <a:gd name="T58" fmla="*/ 57 w 1446"/>
                <a:gd name="T59" fmla="*/ 368 h 1020"/>
                <a:gd name="T60" fmla="*/ 0 w 1446"/>
                <a:gd name="T61" fmla="*/ 226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446" h="1020">
                  <a:moveTo>
                    <a:pt x="0" y="226"/>
                  </a:moveTo>
                  <a:lnTo>
                    <a:pt x="113" y="198"/>
                  </a:lnTo>
                  <a:lnTo>
                    <a:pt x="198" y="283"/>
                  </a:lnTo>
                  <a:lnTo>
                    <a:pt x="425" y="198"/>
                  </a:lnTo>
                  <a:lnTo>
                    <a:pt x="482" y="85"/>
                  </a:lnTo>
                  <a:lnTo>
                    <a:pt x="652" y="141"/>
                  </a:lnTo>
                  <a:lnTo>
                    <a:pt x="794" y="28"/>
                  </a:lnTo>
                  <a:lnTo>
                    <a:pt x="907" y="85"/>
                  </a:lnTo>
                  <a:lnTo>
                    <a:pt x="936" y="0"/>
                  </a:lnTo>
                  <a:lnTo>
                    <a:pt x="1247" y="56"/>
                  </a:lnTo>
                  <a:lnTo>
                    <a:pt x="1446" y="170"/>
                  </a:lnTo>
                  <a:lnTo>
                    <a:pt x="1446" y="368"/>
                  </a:lnTo>
                  <a:lnTo>
                    <a:pt x="1417" y="453"/>
                  </a:lnTo>
                  <a:lnTo>
                    <a:pt x="1361" y="482"/>
                  </a:lnTo>
                  <a:lnTo>
                    <a:pt x="1304" y="595"/>
                  </a:lnTo>
                  <a:lnTo>
                    <a:pt x="1162" y="623"/>
                  </a:lnTo>
                  <a:lnTo>
                    <a:pt x="1106" y="765"/>
                  </a:lnTo>
                  <a:lnTo>
                    <a:pt x="822" y="793"/>
                  </a:lnTo>
                  <a:lnTo>
                    <a:pt x="737" y="708"/>
                  </a:lnTo>
                  <a:lnTo>
                    <a:pt x="680" y="708"/>
                  </a:lnTo>
                  <a:lnTo>
                    <a:pt x="624" y="822"/>
                  </a:lnTo>
                  <a:lnTo>
                    <a:pt x="397" y="850"/>
                  </a:lnTo>
                  <a:lnTo>
                    <a:pt x="340" y="992"/>
                  </a:lnTo>
                  <a:lnTo>
                    <a:pt x="227" y="1020"/>
                  </a:lnTo>
                  <a:lnTo>
                    <a:pt x="142" y="822"/>
                  </a:lnTo>
                  <a:lnTo>
                    <a:pt x="170" y="680"/>
                  </a:lnTo>
                  <a:lnTo>
                    <a:pt x="142" y="567"/>
                  </a:lnTo>
                  <a:lnTo>
                    <a:pt x="85" y="567"/>
                  </a:lnTo>
                  <a:lnTo>
                    <a:pt x="28" y="510"/>
                  </a:lnTo>
                  <a:lnTo>
                    <a:pt x="57" y="368"/>
                  </a:lnTo>
                  <a:lnTo>
                    <a:pt x="0" y="226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87" name="Freeform 923"/>
            <p:cNvSpPr>
              <a:spLocks/>
            </p:cNvSpPr>
            <p:nvPr/>
          </p:nvSpPr>
          <p:spPr bwMode="auto">
            <a:xfrm>
              <a:off x="6187" y="2145"/>
              <a:ext cx="1332" cy="1021"/>
            </a:xfrm>
            <a:custGeom>
              <a:avLst/>
              <a:gdLst>
                <a:gd name="T0" fmla="*/ 1275 w 1332"/>
                <a:gd name="T1" fmla="*/ 29 h 1021"/>
                <a:gd name="T2" fmla="*/ 1105 w 1332"/>
                <a:gd name="T3" fmla="*/ 114 h 1021"/>
                <a:gd name="T4" fmla="*/ 1049 w 1332"/>
                <a:gd name="T5" fmla="*/ 85 h 1021"/>
                <a:gd name="T6" fmla="*/ 935 w 1332"/>
                <a:gd name="T7" fmla="*/ 114 h 1021"/>
                <a:gd name="T8" fmla="*/ 907 w 1332"/>
                <a:gd name="T9" fmla="*/ 170 h 1021"/>
                <a:gd name="T10" fmla="*/ 680 w 1332"/>
                <a:gd name="T11" fmla="*/ 142 h 1021"/>
                <a:gd name="T12" fmla="*/ 453 w 1332"/>
                <a:gd name="T13" fmla="*/ 0 h 1021"/>
                <a:gd name="T14" fmla="*/ 396 w 1332"/>
                <a:gd name="T15" fmla="*/ 0 h 1021"/>
                <a:gd name="T16" fmla="*/ 283 w 1332"/>
                <a:gd name="T17" fmla="*/ 142 h 1021"/>
                <a:gd name="T18" fmla="*/ 0 w 1332"/>
                <a:gd name="T19" fmla="*/ 255 h 1021"/>
                <a:gd name="T20" fmla="*/ 113 w 1332"/>
                <a:gd name="T21" fmla="*/ 397 h 1021"/>
                <a:gd name="T22" fmla="*/ 113 w 1332"/>
                <a:gd name="T23" fmla="*/ 510 h 1021"/>
                <a:gd name="T24" fmla="*/ 198 w 1332"/>
                <a:gd name="T25" fmla="*/ 624 h 1021"/>
                <a:gd name="T26" fmla="*/ 170 w 1332"/>
                <a:gd name="T27" fmla="*/ 766 h 1021"/>
                <a:gd name="T28" fmla="*/ 283 w 1332"/>
                <a:gd name="T29" fmla="*/ 936 h 1021"/>
                <a:gd name="T30" fmla="*/ 340 w 1332"/>
                <a:gd name="T31" fmla="*/ 964 h 1021"/>
                <a:gd name="T32" fmla="*/ 453 w 1332"/>
                <a:gd name="T33" fmla="*/ 1021 h 1021"/>
                <a:gd name="T34" fmla="*/ 482 w 1332"/>
                <a:gd name="T35" fmla="*/ 936 h 1021"/>
                <a:gd name="T36" fmla="*/ 793 w 1332"/>
                <a:gd name="T37" fmla="*/ 992 h 1021"/>
                <a:gd name="T38" fmla="*/ 822 w 1332"/>
                <a:gd name="T39" fmla="*/ 794 h 1021"/>
                <a:gd name="T40" fmla="*/ 935 w 1332"/>
                <a:gd name="T41" fmla="*/ 709 h 1021"/>
                <a:gd name="T42" fmla="*/ 935 w 1332"/>
                <a:gd name="T43" fmla="*/ 596 h 1021"/>
                <a:gd name="T44" fmla="*/ 1020 w 1332"/>
                <a:gd name="T45" fmla="*/ 652 h 1021"/>
                <a:gd name="T46" fmla="*/ 1020 w 1332"/>
                <a:gd name="T47" fmla="*/ 454 h 1021"/>
                <a:gd name="T48" fmla="*/ 1219 w 1332"/>
                <a:gd name="T49" fmla="*/ 397 h 1021"/>
                <a:gd name="T50" fmla="*/ 1304 w 1332"/>
                <a:gd name="T51" fmla="*/ 255 h 1021"/>
                <a:gd name="T52" fmla="*/ 1332 w 1332"/>
                <a:gd name="T53" fmla="*/ 142 h 1021"/>
                <a:gd name="T54" fmla="*/ 1275 w 1332"/>
                <a:gd name="T55" fmla="*/ 29 h 1021"/>
                <a:gd name="connsiteX0" fmla="*/ 9572 w 10000"/>
                <a:gd name="connsiteY0" fmla="*/ 284 h 10000"/>
                <a:gd name="connsiteX1" fmla="*/ 8296 w 10000"/>
                <a:gd name="connsiteY1" fmla="*/ 1117 h 10000"/>
                <a:gd name="connsiteX2" fmla="*/ 7875 w 10000"/>
                <a:gd name="connsiteY2" fmla="*/ 833 h 10000"/>
                <a:gd name="connsiteX3" fmla="*/ 7020 w 10000"/>
                <a:gd name="connsiteY3" fmla="*/ 1117 h 10000"/>
                <a:gd name="connsiteX4" fmla="*/ 6809 w 10000"/>
                <a:gd name="connsiteY4" fmla="*/ 1665 h 10000"/>
                <a:gd name="connsiteX5" fmla="*/ 5273 w 10000"/>
                <a:gd name="connsiteY5" fmla="*/ 1391 h 10000"/>
                <a:gd name="connsiteX6" fmla="*/ 3401 w 10000"/>
                <a:gd name="connsiteY6" fmla="*/ 0 h 10000"/>
                <a:gd name="connsiteX7" fmla="*/ 2973 w 10000"/>
                <a:gd name="connsiteY7" fmla="*/ 0 h 10000"/>
                <a:gd name="connsiteX8" fmla="*/ 2125 w 10000"/>
                <a:gd name="connsiteY8" fmla="*/ 1391 h 10000"/>
                <a:gd name="connsiteX9" fmla="*/ 0 w 10000"/>
                <a:gd name="connsiteY9" fmla="*/ 2498 h 10000"/>
                <a:gd name="connsiteX10" fmla="*/ 848 w 10000"/>
                <a:gd name="connsiteY10" fmla="*/ 3888 h 10000"/>
                <a:gd name="connsiteX11" fmla="*/ 848 w 10000"/>
                <a:gd name="connsiteY11" fmla="*/ 4995 h 10000"/>
                <a:gd name="connsiteX12" fmla="*/ 1486 w 10000"/>
                <a:gd name="connsiteY12" fmla="*/ 6112 h 10000"/>
                <a:gd name="connsiteX13" fmla="*/ 1276 w 10000"/>
                <a:gd name="connsiteY13" fmla="*/ 7502 h 10000"/>
                <a:gd name="connsiteX14" fmla="*/ 2125 w 10000"/>
                <a:gd name="connsiteY14" fmla="*/ 9167 h 10000"/>
                <a:gd name="connsiteX15" fmla="*/ 2553 w 10000"/>
                <a:gd name="connsiteY15" fmla="*/ 9442 h 10000"/>
                <a:gd name="connsiteX16" fmla="*/ 3401 w 10000"/>
                <a:gd name="connsiteY16" fmla="*/ 10000 h 10000"/>
                <a:gd name="connsiteX17" fmla="*/ 3619 w 10000"/>
                <a:gd name="connsiteY17" fmla="*/ 9167 h 10000"/>
                <a:gd name="connsiteX18" fmla="*/ 5953 w 10000"/>
                <a:gd name="connsiteY18" fmla="*/ 9716 h 10000"/>
                <a:gd name="connsiteX19" fmla="*/ 6171 w 10000"/>
                <a:gd name="connsiteY19" fmla="*/ 7777 h 10000"/>
                <a:gd name="connsiteX20" fmla="*/ 7020 w 10000"/>
                <a:gd name="connsiteY20" fmla="*/ 6944 h 10000"/>
                <a:gd name="connsiteX21" fmla="*/ 7020 w 10000"/>
                <a:gd name="connsiteY21" fmla="*/ 5837 h 10000"/>
                <a:gd name="connsiteX22" fmla="*/ 7658 w 10000"/>
                <a:gd name="connsiteY22" fmla="*/ 6386 h 10000"/>
                <a:gd name="connsiteX23" fmla="*/ 7658 w 10000"/>
                <a:gd name="connsiteY23" fmla="*/ 4447 h 10000"/>
                <a:gd name="connsiteX24" fmla="*/ 9152 w 10000"/>
                <a:gd name="connsiteY24" fmla="*/ 3888 h 10000"/>
                <a:gd name="connsiteX25" fmla="*/ 9790 w 10000"/>
                <a:gd name="connsiteY25" fmla="*/ 2498 h 10000"/>
                <a:gd name="connsiteX26" fmla="*/ 10000 w 10000"/>
                <a:gd name="connsiteY26" fmla="*/ 1391 h 10000"/>
                <a:gd name="connsiteX27" fmla="*/ 9572 w 10000"/>
                <a:gd name="connsiteY27" fmla="*/ 284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10000" h="10000">
                  <a:moveTo>
                    <a:pt x="9572" y="284"/>
                  </a:moveTo>
                  <a:lnTo>
                    <a:pt x="8296" y="1117"/>
                  </a:lnTo>
                  <a:lnTo>
                    <a:pt x="7875" y="833"/>
                  </a:lnTo>
                  <a:lnTo>
                    <a:pt x="7020" y="1117"/>
                  </a:lnTo>
                  <a:cubicBezTo>
                    <a:pt x="6950" y="1300"/>
                    <a:pt x="6879" y="1482"/>
                    <a:pt x="6809" y="1665"/>
                  </a:cubicBezTo>
                  <a:lnTo>
                    <a:pt x="5273" y="1391"/>
                  </a:lnTo>
                  <a:lnTo>
                    <a:pt x="3401" y="0"/>
                  </a:lnTo>
                  <a:lnTo>
                    <a:pt x="2973" y="0"/>
                  </a:lnTo>
                  <a:lnTo>
                    <a:pt x="2125" y="1391"/>
                  </a:lnTo>
                  <a:lnTo>
                    <a:pt x="0" y="2498"/>
                  </a:lnTo>
                  <a:lnTo>
                    <a:pt x="848" y="3888"/>
                  </a:lnTo>
                  <a:lnTo>
                    <a:pt x="848" y="4995"/>
                  </a:lnTo>
                  <a:lnTo>
                    <a:pt x="1486" y="6112"/>
                  </a:lnTo>
                  <a:lnTo>
                    <a:pt x="1276" y="7502"/>
                  </a:lnTo>
                  <a:lnTo>
                    <a:pt x="2125" y="9167"/>
                  </a:lnTo>
                  <a:lnTo>
                    <a:pt x="2553" y="9442"/>
                  </a:lnTo>
                  <a:lnTo>
                    <a:pt x="3401" y="10000"/>
                  </a:lnTo>
                  <a:cubicBezTo>
                    <a:pt x="3474" y="9722"/>
                    <a:pt x="3546" y="9445"/>
                    <a:pt x="3619" y="9167"/>
                  </a:cubicBezTo>
                  <a:lnTo>
                    <a:pt x="5953" y="9716"/>
                  </a:lnTo>
                  <a:cubicBezTo>
                    <a:pt x="6026" y="9070"/>
                    <a:pt x="6098" y="8423"/>
                    <a:pt x="6171" y="7777"/>
                  </a:cubicBezTo>
                  <a:lnTo>
                    <a:pt x="7020" y="6944"/>
                  </a:lnTo>
                  <a:lnTo>
                    <a:pt x="7020" y="5837"/>
                  </a:lnTo>
                  <a:lnTo>
                    <a:pt x="7658" y="6386"/>
                  </a:lnTo>
                  <a:lnTo>
                    <a:pt x="7658" y="4447"/>
                  </a:lnTo>
                  <a:lnTo>
                    <a:pt x="9152" y="3888"/>
                  </a:lnTo>
                  <a:lnTo>
                    <a:pt x="9790" y="2498"/>
                  </a:lnTo>
                  <a:lnTo>
                    <a:pt x="10000" y="1391"/>
                  </a:lnTo>
                  <a:lnTo>
                    <a:pt x="9572" y="28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88" name="Freeform 924"/>
            <p:cNvSpPr>
              <a:spLocks/>
            </p:cNvSpPr>
            <p:nvPr/>
          </p:nvSpPr>
          <p:spPr bwMode="auto">
            <a:xfrm>
              <a:off x="6980" y="2174"/>
              <a:ext cx="936" cy="1445"/>
            </a:xfrm>
            <a:custGeom>
              <a:avLst/>
              <a:gdLst>
                <a:gd name="T0" fmla="*/ 482 w 936"/>
                <a:gd name="T1" fmla="*/ 0 h 1445"/>
                <a:gd name="T2" fmla="*/ 539 w 936"/>
                <a:gd name="T3" fmla="*/ 113 h 1445"/>
                <a:gd name="T4" fmla="*/ 511 w 936"/>
                <a:gd name="T5" fmla="*/ 226 h 1445"/>
                <a:gd name="T6" fmla="*/ 426 w 936"/>
                <a:gd name="T7" fmla="*/ 368 h 1445"/>
                <a:gd name="T8" fmla="*/ 227 w 936"/>
                <a:gd name="T9" fmla="*/ 425 h 1445"/>
                <a:gd name="T10" fmla="*/ 227 w 936"/>
                <a:gd name="T11" fmla="*/ 623 h 1445"/>
                <a:gd name="T12" fmla="*/ 142 w 936"/>
                <a:gd name="T13" fmla="*/ 567 h 1445"/>
                <a:gd name="T14" fmla="*/ 142 w 936"/>
                <a:gd name="T15" fmla="*/ 680 h 1445"/>
                <a:gd name="T16" fmla="*/ 29 w 936"/>
                <a:gd name="T17" fmla="*/ 765 h 1445"/>
                <a:gd name="T18" fmla="*/ 0 w 936"/>
                <a:gd name="T19" fmla="*/ 963 h 1445"/>
                <a:gd name="T20" fmla="*/ 199 w 936"/>
                <a:gd name="T21" fmla="*/ 1077 h 1445"/>
                <a:gd name="T22" fmla="*/ 199 w 936"/>
                <a:gd name="T23" fmla="*/ 1275 h 1445"/>
                <a:gd name="T24" fmla="*/ 170 w 936"/>
                <a:gd name="T25" fmla="*/ 1360 h 1445"/>
                <a:gd name="T26" fmla="*/ 227 w 936"/>
                <a:gd name="T27" fmla="*/ 1332 h 1445"/>
                <a:gd name="T28" fmla="*/ 397 w 936"/>
                <a:gd name="T29" fmla="*/ 1445 h 1445"/>
                <a:gd name="T30" fmla="*/ 482 w 936"/>
                <a:gd name="T31" fmla="*/ 1445 h 1445"/>
                <a:gd name="T32" fmla="*/ 596 w 936"/>
                <a:gd name="T33" fmla="*/ 1417 h 1445"/>
                <a:gd name="T34" fmla="*/ 936 w 936"/>
                <a:gd name="T35" fmla="*/ 1162 h 1445"/>
                <a:gd name="T36" fmla="*/ 879 w 936"/>
                <a:gd name="T37" fmla="*/ 1048 h 1445"/>
                <a:gd name="T38" fmla="*/ 908 w 936"/>
                <a:gd name="T39" fmla="*/ 935 h 1445"/>
                <a:gd name="T40" fmla="*/ 851 w 936"/>
                <a:gd name="T41" fmla="*/ 850 h 1445"/>
                <a:gd name="T42" fmla="*/ 908 w 936"/>
                <a:gd name="T43" fmla="*/ 595 h 1445"/>
                <a:gd name="T44" fmla="*/ 681 w 936"/>
                <a:gd name="T45" fmla="*/ 453 h 1445"/>
                <a:gd name="T46" fmla="*/ 709 w 936"/>
                <a:gd name="T47" fmla="*/ 113 h 1445"/>
                <a:gd name="T48" fmla="*/ 482 w 936"/>
                <a:gd name="T49" fmla="*/ 0 h 14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36" h="1445">
                  <a:moveTo>
                    <a:pt x="482" y="0"/>
                  </a:moveTo>
                  <a:lnTo>
                    <a:pt x="539" y="113"/>
                  </a:lnTo>
                  <a:lnTo>
                    <a:pt x="511" y="226"/>
                  </a:lnTo>
                  <a:lnTo>
                    <a:pt x="426" y="368"/>
                  </a:lnTo>
                  <a:lnTo>
                    <a:pt x="227" y="425"/>
                  </a:lnTo>
                  <a:lnTo>
                    <a:pt x="227" y="623"/>
                  </a:lnTo>
                  <a:lnTo>
                    <a:pt x="142" y="567"/>
                  </a:lnTo>
                  <a:lnTo>
                    <a:pt x="142" y="680"/>
                  </a:lnTo>
                  <a:lnTo>
                    <a:pt x="29" y="765"/>
                  </a:lnTo>
                  <a:lnTo>
                    <a:pt x="0" y="963"/>
                  </a:lnTo>
                  <a:lnTo>
                    <a:pt x="199" y="1077"/>
                  </a:lnTo>
                  <a:lnTo>
                    <a:pt x="199" y="1275"/>
                  </a:lnTo>
                  <a:lnTo>
                    <a:pt x="170" y="1360"/>
                  </a:lnTo>
                  <a:lnTo>
                    <a:pt x="227" y="1332"/>
                  </a:lnTo>
                  <a:lnTo>
                    <a:pt x="397" y="1445"/>
                  </a:lnTo>
                  <a:lnTo>
                    <a:pt x="482" y="1445"/>
                  </a:lnTo>
                  <a:lnTo>
                    <a:pt x="596" y="1417"/>
                  </a:lnTo>
                  <a:lnTo>
                    <a:pt x="936" y="1162"/>
                  </a:lnTo>
                  <a:lnTo>
                    <a:pt x="879" y="1048"/>
                  </a:lnTo>
                  <a:lnTo>
                    <a:pt x="908" y="935"/>
                  </a:lnTo>
                  <a:lnTo>
                    <a:pt x="851" y="850"/>
                  </a:lnTo>
                  <a:lnTo>
                    <a:pt x="908" y="595"/>
                  </a:lnTo>
                  <a:lnTo>
                    <a:pt x="681" y="453"/>
                  </a:lnTo>
                  <a:lnTo>
                    <a:pt x="709" y="113"/>
                  </a:lnTo>
                  <a:lnTo>
                    <a:pt x="482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89" name="Freeform 925"/>
            <p:cNvSpPr>
              <a:spLocks/>
            </p:cNvSpPr>
            <p:nvPr/>
          </p:nvSpPr>
          <p:spPr bwMode="auto">
            <a:xfrm>
              <a:off x="6583" y="1011"/>
              <a:ext cx="851" cy="936"/>
            </a:xfrm>
            <a:custGeom>
              <a:avLst/>
              <a:gdLst>
                <a:gd name="T0" fmla="*/ 0 w 851"/>
                <a:gd name="T1" fmla="*/ 284 h 936"/>
                <a:gd name="T2" fmla="*/ 114 w 851"/>
                <a:gd name="T3" fmla="*/ 539 h 936"/>
                <a:gd name="T4" fmla="*/ 227 w 851"/>
                <a:gd name="T5" fmla="*/ 539 h 936"/>
                <a:gd name="T6" fmla="*/ 227 w 851"/>
                <a:gd name="T7" fmla="*/ 652 h 936"/>
                <a:gd name="T8" fmla="*/ 199 w 851"/>
                <a:gd name="T9" fmla="*/ 737 h 936"/>
                <a:gd name="T10" fmla="*/ 227 w 851"/>
                <a:gd name="T11" fmla="*/ 936 h 936"/>
                <a:gd name="T12" fmla="*/ 397 w 851"/>
                <a:gd name="T13" fmla="*/ 936 h 936"/>
                <a:gd name="T14" fmla="*/ 482 w 851"/>
                <a:gd name="T15" fmla="*/ 822 h 936"/>
                <a:gd name="T16" fmla="*/ 624 w 851"/>
                <a:gd name="T17" fmla="*/ 766 h 936"/>
                <a:gd name="T18" fmla="*/ 681 w 851"/>
                <a:gd name="T19" fmla="*/ 907 h 936"/>
                <a:gd name="T20" fmla="*/ 851 w 851"/>
                <a:gd name="T21" fmla="*/ 879 h 936"/>
                <a:gd name="T22" fmla="*/ 823 w 851"/>
                <a:gd name="T23" fmla="*/ 709 h 936"/>
                <a:gd name="T24" fmla="*/ 709 w 851"/>
                <a:gd name="T25" fmla="*/ 624 h 936"/>
                <a:gd name="T26" fmla="*/ 794 w 851"/>
                <a:gd name="T27" fmla="*/ 369 h 936"/>
                <a:gd name="T28" fmla="*/ 709 w 851"/>
                <a:gd name="T29" fmla="*/ 340 h 936"/>
                <a:gd name="T30" fmla="*/ 709 w 851"/>
                <a:gd name="T31" fmla="*/ 199 h 936"/>
                <a:gd name="T32" fmla="*/ 511 w 851"/>
                <a:gd name="T33" fmla="*/ 0 h 936"/>
                <a:gd name="T34" fmla="*/ 454 w 851"/>
                <a:gd name="T35" fmla="*/ 85 h 936"/>
                <a:gd name="T36" fmla="*/ 341 w 851"/>
                <a:gd name="T37" fmla="*/ 29 h 936"/>
                <a:gd name="T38" fmla="*/ 284 w 851"/>
                <a:gd name="T39" fmla="*/ 142 h 936"/>
                <a:gd name="T40" fmla="*/ 171 w 851"/>
                <a:gd name="T41" fmla="*/ 170 h 936"/>
                <a:gd name="T42" fmla="*/ 29 w 851"/>
                <a:gd name="T43" fmla="*/ 170 h 936"/>
                <a:gd name="T44" fmla="*/ 57 w 851"/>
                <a:gd name="T45" fmla="*/ 255 h 936"/>
                <a:gd name="T46" fmla="*/ 0 w 851"/>
                <a:gd name="T47" fmla="*/ 284 h 9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851" h="936">
                  <a:moveTo>
                    <a:pt x="0" y="284"/>
                  </a:moveTo>
                  <a:lnTo>
                    <a:pt x="114" y="539"/>
                  </a:lnTo>
                  <a:lnTo>
                    <a:pt x="227" y="539"/>
                  </a:lnTo>
                  <a:lnTo>
                    <a:pt x="227" y="652"/>
                  </a:lnTo>
                  <a:lnTo>
                    <a:pt x="199" y="737"/>
                  </a:lnTo>
                  <a:lnTo>
                    <a:pt x="227" y="936"/>
                  </a:lnTo>
                  <a:lnTo>
                    <a:pt x="397" y="936"/>
                  </a:lnTo>
                  <a:lnTo>
                    <a:pt x="482" y="822"/>
                  </a:lnTo>
                  <a:lnTo>
                    <a:pt x="624" y="766"/>
                  </a:lnTo>
                  <a:lnTo>
                    <a:pt x="681" y="907"/>
                  </a:lnTo>
                  <a:lnTo>
                    <a:pt x="851" y="879"/>
                  </a:lnTo>
                  <a:lnTo>
                    <a:pt x="823" y="709"/>
                  </a:lnTo>
                  <a:lnTo>
                    <a:pt x="709" y="624"/>
                  </a:lnTo>
                  <a:lnTo>
                    <a:pt x="794" y="369"/>
                  </a:lnTo>
                  <a:lnTo>
                    <a:pt x="709" y="340"/>
                  </a:lnTo>
                  <a:lnTo>
                    <a:pt x="709" y="199"/>
                  </a:lnTo>
                  <a:lnTo>
                    <a:pt x="511" y="0"/>
                  </a:lnTo>
                  <a:lnTo>
                    <a:pt x="454" y="85"/>
                  </a:lnTo>
                  <a:lnTo>
                    <a:pt x="341" y="29"/>
                  </a:lnTo>
                  <a:lnTo>
                    <a:pt x="284" y="142"/>
                  </a:lnTo>
                  <a:lnTo>
                    <a:pt x="171" y="170"/>
                  </a:lnTo>
                  <a:lnTo>
                    <a:pt x="29" y="170"/>
                  </a:lnTo>
                  <a:lnTo>
                    <a:pt x="57" y="255"/>
                  </a:lnTo>
                  <a:lnTo>
                    <a:pt x="0" y="28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0" name="Freeform 926"/>
            <p:cNvSpPr>
              <a:spLocks/>
            </p:cNvSpPr>
            <p:nvPr/>
          </p:nvSpPr>
          <p:spPr bwMode="auto">
            <a:xfrm>
              <a:off x="3663" y="2287"/>
              <a:ext cx="1560" cy="1276"/>
            </a:xfrm>
            <a:custGeom>
              <a:avLst/>
              <a:gdLst>
                <a:gd name="T0" fmla="*/ 1446 w 1560"/>
                <a:gd name="T1" fmla="*/ 567 h 1276"/>
                <a:gd name="T2" fmla="*/ 1446 w 1560"/>
                <a:gd name="T3" fmla="*/ 425 h 1276"/>
                <a:gd name="T4" fmla="*/ 1503 w 1560"/>
                <a:gd name="T5" fmla="*/ 454 h 1276"/>
                <a:gd name="T6" fmla="*/ 1560 w 1560"/>
                <a:gd name="T7" fmla="*/ 368 h 1276"/>
                <a:gd name="T8" fmla="*/ 1333 w 1560"/>
                <a:gd name="T9" fmla="*/ 255 h 1276"/>
                <a:gd name="T10" fmla="*/ 1333 w 1560"/>
                <a:gd name="T11" fmla="*/ 142 h 1276"/>
                <a:gd name="T12" fmla="*/ 1305 w 1560"/>
                <a:gd name="T13" fmla="*/ 57 h 1276"/>
                <a:gd name="T14" fmla="*/ 1078 w 1560"/>
                <a:gd name="T15" fmla="*/ 0 h 1276"/>
                <a:gd name="T16" fmla="*/ 709 w 1560"/>
                <a:gd name="T17" fmla="*/ 28 h 1276"/>
                <a:gd name="T18" fmla="*/ 511 w 1560"/>
                <a:gd name="T19" fmla="*/ 170 h 1276"/>
                <a:gd name="T20" fmla="*/ 397 w 1560"/>
                <a:gd name="T21" fmla="*/ 510 h 1276"/>
                <a:gd name="T22" fmla="*/ 199 w 1560"/>
                <a:gd name="T23" fmla="*/ 652 h 1276"/>
                <a:gd name="T24" fmla="*/ 0 w 1560"/>
                <a:gd name="T25" fmla="*/ 850 h 1276"/>
                <a:gd name="T26" fmla="*/ 114 w 1560"/>
                <a:gd name="T27" fmla="*/ 907 h 1276"/>
                <a:gd name="T28" fmla="*/ 256 w 1560"/>
                <a:gd name="T29" fmla="*/ 935 h 1276"/>
                <a:gd name="T30" fmla="*/ 341 w 1560"/>
                <a:gd name="T31" fmla="*/ 1219 h 1276"/>
                <a:gd name="T32" fmla="*/ 454 w 1560"/>
                <a:gd name="T33" fmla="*/ 1276 h 1276"/>
                <a:gd name="T34" fmla="*/ 624 w 1560"/>
                <a:gd name="T35" fmla="*/ 1106 h 1276"/>
                <a:gd name="T36" fmla="*/ 624 w 1560"/>
                <a:gd name="T37" fmla="*/ 935 h 1276"/>
                <a:gd name="T38" fmla="*/ 993 w 1560"/>
                <a:gd name="T39" fmla="*/ 822 h 1276"/>
                <a:gd name="T40" fmla="*/ 993 w 1560"/>
                <a:gd name="T41" fmla="*/ 765 h 1276"/>
                <a:gd name="T42" fmla="*/ 936 w 1560"/>
                <a:gd name="T43" fmla="*/ 709 h 1276"/>
                <a:gd name="T44" fmla="*/ 1078 w 1560"/>
                <a:gd name="T45" fmla="*/ 652 h 1276"/>
                <a:gd name="T46" fmla="*/ 1163 w 1560"/>
                <a:gd name="T47" fmla="*/ 567 h 1276"/>
                <a:gd name="T48" fmla="*/ 1276 w 1560"/>
                <a:gd name="T49" fmla="*/ 624 h 1276"/>
                <a:gd name="T50" fmla="*/ 1361 w 1560"/>
                <a:gd name="T51" fmla="*/ 539 h 1276"/>
                <a:gd name="T52" fmla="*/ 1446 w 1560"/>
                <a:gd name="T53" fmla="*/ 567 h 1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560" h="1276">
                  <a:moveTo>
                    <a:pt x="1446" y="567"/>
                  </a:moveTo>
                  <a:lnTo>
                    <a:pt x="1446" y="425"/>
                  </a:lnTo>
                  <a:lnTo>
                    <a:pt x="1503" y="454"/>
                  </a:lnTo>
                  <a:lnTo>
                    <a:pt x="1560" y="368"/>
                  </a:lnTo>
                  <a:lnTo>
                    <a:pt x="1333" y="255"/>
                  </a:lnTo>
                  <a:lnTo>
                    <a:pt x="1333" y="142"/>
                  </a:lnTo>
                  <a:lnTo>
                    <a:pt x="1305" y="57"/>
                  </a:lnTo>
                  <a:lnTo>
                    <a:pt x="1078" y="0"/>
                  </a:lnTo>
                  <a:lnTo>
                    <a:pt x="709" y="28"/>
                  </a:lnTo>
                  <a:lnTo>
                    <a:pt x="511" y="170"/>
                  </a:lnTo>
                  <a:lnTo>
                    <a:pt x="397" y="510"/>
                  </a:lnTo>
                  <a:lnTo>
                    <a:pt x="199" y="652"/>
                  </a:lnTo>
                  <a:lnTo>
                    <a:pt x="0" y="850"/>
                  </a:lnTo>
                  <a:lnTo>
                    <a:pt x="114" y="907"/>
                  </a:lnTo>
                  <a:lnTo>
                    <a:pt x="256" y="935"/>
                  </a:lnTo>
                  <a:lnTo>
                    <a:pt x="341" y="1219"/>
                  </a:lnTo>
                  <a:lnTo>
                    <a:pt x="454" y="1276"/>
                  </a:lnTo>
                  <a:lnTo>
                    <a:pt x="624" y="1106"/>
                  </a:lnTo>
                  <a:lnTo>
                    <a:pt x="624" y="935"/>
                  </a:lnTo>
                  <a:lnTo>
                    <a:pt x="993" y="822"/>
                  </a:lnTo>
                  <a:lnTo>
                    <a:pt x="993" y="765"/>
                  </a:lnTo>
                  <a:lnTo>
                    <a:pt x="936" y="709"/>
                  </a:lnTo>
                  <a:lnTo>
                    <a:pt x="1078" y="652"/>
                  </a:lnTo>
                  <a:lnTo>
                    <a:pt x="1163" y="567"/>
                  </a:lnTo>
                  <a:lnTo>
                    <a:pt x="1276" y="624"/>
                  </a:lnTo>
                  <a:lnTo>
                    <a:pt x="1361" y="539"/>
                  </a:lnTo>
                  <a:lnTo>
                    <a:pt x="1446" y="56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1" name="Freeform 927"/>
            <p:cNvSpPr>
              <a:spLocks/>
            </p:cNvSpPr>
            <p:nvPr/>
          </p:nvSpPr>
          <p:spPr bwMode="auto">
            <a:xfrm>
              <a:off x="176" y="3364"/>
              <a:ext cx="1616" cy="1446"/>
            </a:xfrm>
            <a:custGeom>
              <a:avLst/>
              <a:gdLst>
                <a:gd name="T0" fmla="*/ 1503 w 1616"/>
                <a:gd name="T1" fmla="*/ 652 h 1446"/>
                <a:gd name="T2" fmla="*/ 1361 w 1616"/>
                <a:gd name="T3" fmla="*/ 652 h 1446"/>
                <a:gd name="T4" fmla="*/ 1305 w 1616"/>
                <a:gd name="T5" fmla="*/ 794 h 1446"/>
                <a:gd name="T6" fmla="*/ 1276 w 1616"/>
                <a:gd name="T7" fmla="*/ 709 h 1446"/>
                <a:gd name="T8" fmla="*/ 1191 w 1616"/>
                <a:gd name="T9" fmla="*/ 737 h 1446"/>
                <a:gd name="T10" fmla="*/ 1134 w 1616"/>
                <a:gd name="T11" fmla="*/ 681 h 1446"/>
                <a:gd name="T12" fmla="*/ 993 w 1616"/>
                <a:gd name="T13" fmla="*/ 596 h 1446"/>
                <a:gd name="T14" fmla="*/ 936 w 1616"/>
                <a:gd name="T15" fmla="*/ 510 h 1446"/>
                <a:gd name="T16" fmla="*/ 964 w 1616"/>
                <a:gd name="T17" fmla="*/ 397 h 1446"/>
                <a:gd name="T18" fmla="*/ 1049 w 1616"/>
                <a:gd name="T19" fmla="*/ 454 h 1446"/>
                <a:gd name="T20" fmla="*/ 1219 w 1616"/>
                <a:gd name="T21" fmla="*/ 369 h 1446"/>
                <a:gd name="T22" fmla="*/ 1248 w 1616"/>
                <a:gd name="T23" fmla="*/ 227 h 1446"/>
                <a:gd name="T24" fmla="*/ 1134 w 1616"/>
                <a:gd name="T25" fmla="*/ 284 h 1446"/>
                <a:gd name="T26" fmla="*/ 1106 w 1616"/>
                <a:gd name="T27" fmla="*/ 170 h 1446"/>
                <a:gd name="T28" fmla="*/ 1134 w 1616"/>
                <a:gd name="T29" fmla="*/ 85 h 1446"/>
                <a:gd name="T30" fmla="*/ 993 w 1616"/>
                <a:gd name="T31" fmla="*/ 0 h 1446"/>
                <a:gd name="T32" fmla="*/ 879 w 1616"/>
                <a:gd name="T33" fmla="*/ 85 h 1446"/>
                <a:gd name="T34" fmla="*/ 738 w 1616"/>
                <a:gd name="T35" fmla="*/ 57 h 1446"/>
                <a:gd name="T36" fmla="*/ 397 w 1616"/>
                <a:gd name="T37" fmla="*/ 199 h 1446"/>
                <a:gd name="T38" fmla="*/ 199 w 1616"/>
                <a:gd name="T39" fmla="*/ 255 h 1446"/>
                <a:gd name="T40" fmla="*/ 86 w 1616"/>
                <a:gd name="T41" fmla="*/ 369 h 1446"/>
                <a:gd name="T42" fmla="*/ 114 w 1616"/>
                <a:gd name="T43" fmla="*/ 510 h 1446"/>
                <a:gd name="T44" fmla="*/ 256 w 1616"/>
                <a:gd name="T45" fmla="*/ 454 h 1446"/>
                <a:gd name="T46" fmla="*/ 284 w 1616"/>
                <a:gd name="T47" fmla="*/ 482 h 1446"/>
                <a:gd name="T48" fmla="*/ 256 w 1616"/>
                <a:gd name="T49" fmla="*/ 567 h 1446"/>
                <a:gd name="T50" fmla="*/ 369 w 1616"/>
                <a:gd name="T51" fmla="*/ 652 h 1446"/>
                <a:gd name="T52" fmla="*/ 369 w 1616"/>
                <a:gd name="T53" fmla="*/ 737 h 1446"/>
                <a:gd name="T54" fmla="*/ 114 w 1616"/>
                <a:gd name="T55" fmla="*/ 879 h 1446"/>
                <a:gd name="T56" fmla="*/ 57 w 1616"/>
                <a:gd name="T57" fmla="*/ 1134 h 1446"/>
                <a:gd name="T58" fmla="*/ 0 w 1616"/>
                <a:gd name="T59" fmla="*/ 1361 h 1446"/>
                <a:gd name="T60" fmla="*/ 57 w 1616"/>
                <a:gd name="T61" fmla="*/ 1446 h 1446"/>
                <a:gd name="T62" fmla="*/ 199 w 1616"/>
                <a:gd name="T63" fmla="*/ 1361 h 1446"/>
                <a:gd name="T64" fmla="*/ 312 w 1616"/>
                <a:gd name="T65" fmla="*/ 1418 h 1446"/>
                <a:gd name="T66" fmla="*/ 482 w 1616"/>
                <a:gd name="T67" fmla="*/ 1361 h 1446"/>
                <a:gd name="T68" fmla="*/ 596 w 1616"/>
                <a:gd name="T69" fmla="*/ 1418 h 1446"/>
                <a:gd name="T70" fmla="*/ 624 w 1616"/>
                <a:gd name="T71" fmla="*/ 1333 h 1446"/>
                <a:gd name="T72" fmla="*/ 681 w 1616"/>
                <a:gd name="T73" fmla="*/ 1333 h 1446"/>
                <a:gd name="T74" fmla="*/ 794 w 1616"/>
                <a:gd name="T75" fmla="*/ 1446 h 1446"/>
                <a:gd name="T76" fmla="*/ 964 w 1616"/>
                <a:gd name="T77" fmla="*/ 1389 h 1446"/>
                <a:gd name="T78" fmla="*/ 851 w 1616"/>
                <a:gd name="T79" fmla="*/ 1191 h 1446"/>
                <a:gd name="T80" fmla="*/ 936 w 1616"/>
                <a:gd name="T81" fmla="*/ 1163 h 1446"/>
                <a:gd name="T82" fmla="*/ 1106 w 1616"/>
                <a:gd name="T83" fmla="*/ 1219 h 1446"/>
                <a:gd name="T84" fmla="*/ 1191 w 1616"/>
                <a:gd name="T85" fmla="*/ 1106 h 1446"/>
                <a:gd name="T86" fmla="*/ 1276 w 1616"/>
                <a:gd name="T87" fmla="*/ 1191 h 1446"/>
                <a:gd name="T88" fmla="*/ 1418 w 1616"/>
                <a:gd name="T89" fmla="*/ 1049 h 1446"/>
                <a:gd name="T90" fmla="*/ 1616 w 1616"/>
                <a:gd name="T91" fmla="*/ 1049 h 1446"/>
                <a:gd name="T92" fmla="*/ 1616 w 1616"/>
                <a:gd name="T93" fmla="*/ 936 h 1446"/>
                <a:gd name="T94" fmla="*/ 1503 w 1616"/>
                <a:gd name="T95" fmla="*/ 709 h 1446"/>
                <a:gd name="T96" fmla="*/ 1503 w 1616"/>
                <a:gd name="T97" fmla="*/ 652 h 14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616" h="1446">
                  <a:moveTo>
                    <a:pt x="1503" y="652"/>
                  </a:moveTo>
                  <a:lnTo>
                    <a:pt x="1361" y="652"/>
                  </a:lnTo>
                  <a:lnTo>
                    <a:pt x="1305" y="794"/>
                  </a:lnTo>
                  <a:lnTo>
                    <a:pt x="1276" y="709"/>
                  </a:lnTo>
                  <a:lnTo>
                    <a:pt x="1191" y="737"/>
                  </a:lnTo>
                  <a:lnTo>
                    <a:pt x="1134" y="681"/>
                  </a:lnTo>
                  <a:lnTo>
                    <a:pt x="993" y="596"/>
                  </a:lnTo>
                  <a:lnTo>
                    <a:pt x="936" y="510"/>
                  </a:lnTo>
                  <a:lnTo>
                    <a:pt x="964" y="397"/>
                  </a:lnTo>
                  <a:lnTo>
                    <a:pt x="1049" y="454"/>
                  </a:lnTo>
                  <a:lnTo>
                    <a:pt x="1219" y="369"/>
                  </a:lnTo>
                  <a:lnTo>
                    <a:pt x="1248" y="227"/>
                  </a:lnTo>
                  <a:lnTo>
                    <a:pt x="1134" y="284"/>
                  </a:lnTo>
                  <a:lnTo>
                    <a:pt x="1106" y="170"/>
                  </a:lnTo>
                  <a:lnTo>
                    <a:pt x="1134" y="85"/>
                  </a:lnTo>
                  <a:lnTo>
                    <a:pt x="993" y="0"/>
                  </a:lnTo>
                  <a:lnTo>
                    <a:pt x="879" y="85"/>
                  </a:lnTo>
                  <a:lnTo>
                    <a:pt x="738" y="57"/>
                  </a:lnTo>
                  <a:lnTo>
                    <a:pt x="397" y="199"/>
                  </a:lnTo>
                  <a:lnTo>
                    <a:pt x="199" y="255"/>
                  </a:lnTo>
                  <a:lnTo>
                    <a:pt x="86" y="369"/>
                  </a:lnTo>
                  <a:lnTo>
                    <a:pt x="114" y="510"/>
                  </a:lnTo>
                  <a:lnTo>
                    <a:pt x="256" y="454"/>
                  </a:lnTo>
                  <a:lnTo>
                    <a:pt x="284" y="482"/>
                  </a:lnTo>
                  <a:lnTo>
                    <a:pt x="256" y="567"/>
                  </a:lnTo>
                  <a:lnTo>
                    <a:pt x="369" y="652"/>
                  </a:lnTo>
                  <a:lnTo>
                    <a:pt x="369" y="737"/>
                  </a:lnTo>
                  <a:lnTo>
                    <a:pt x="114" y="879"/>
                  </a:lnTo>
                  <a:lnTo>
                    <a:pt x="57" y="1134"/>
                  </a:lnTo>
                  <a:lnTo>
                    <a:pt x="0" y="1361"/>
                  </a:lnTo>
                  <a:lnTo>
                    <a:pt x="57" y="1446"/>
                  </a:lnTo>
                  <a:lnTo>
                    <a:pt x="199" y="1361"/>
                  </a:lnTo>
                  <a:lnTo>
                    <a:pt x="312" y="1418"/>
                  </a:lnTo>
                  <a:lnTo>
                    <a:pt x="482" y="1361"/>
                  </a:lnTo>
                  <a:lnTo>
                    <a:pt x="596" y="1418"/>
                  </a:lnTo>
                  <a:lnTo>
                    <a:pt x="624" y="1333"/>
                  </a:lnTo>
                  <a:lnTo>
                    <a:pt x="681" y="1333"/>
                  </a:lnTo>
                  <a:lnTo>
                    <a:pt x="794" y="1446"/>
                  </a:lnTo>
                  <a:lnTo>
                    <a:pt x="964" y="1389"/>
                  </a:lnTo>
                  <a:lnTo>
                    <a:pt x="851" y="1191"/>
                  </a:lnTo>
                  <a:lnTo>
                    <a:pt x="936" y="1163"/>
                  </a:lnTo>
                  <a:lnTo>
                    <a:pt x="1106" y="1219"/>
                  </a:lnTo>
                  <a:lnTo>
                    <a:pt x="1191" y="1106"/>
                  </a:lnTo>
                  <a:lnTo>
                    <a:pt x="1276" y="1191"/>
                  </a:lnTo>
                  <a:lnTo>
                    <a:pt x="1418" y="1049"/>
                  </a:lnTo>
                  <a:lnTo>
                    <a:pt x="1616" y="1049"/>
                  </a:lnTo>
                  <a:lnTo>
                    <a:pt x="1616" y="936"/>
                  </a:lnTo>
                  <a:lnTo>
                    <a:pt x="1503" y="709"/>
                  </a:lnTo>
                  <a:lnTo>
                    <a:pt x="1503" y="652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2" name="Freeform 928"/>
            <p:cNvSpPr>
              <a:spLocks/>
            </p:cNvSpPr>
            <p:nvPr/>
          </p:nvSpPr>
          <p:spPr bwMode="auto">
            <a:xfrm>
              <a:off x="1112" y="3364"/>
              <a:ext cx="1332" cy="794"/>
            </a:xfrm>
            <a:custGeom>
              <a:avLst/>
              <a:gdLst>
                <a:gd name="T0" fmla="*/ 312 w 1332"/>
                <a:gd name="T1" fmla="*/ 227 h 794"/>
                <a:gd name="T2" fmla="*/ 283 w 1332"/>
                <a:gd name="T3" fmla="*/ 369 h 794"/>
                <a:gd name="T4" fmla="*/ 113 w 1332"/>
                <a:gd name="T5" fmla="*/ 454 h 794"/>
                <a:gd name="T6" fmla="*/ 28 w 1332"/>
                <a:gd name="T7" fmla="*/ 397 h 794"/>
                <a:gd name="T8" fmla="*/ 0 w 1332"/>
                <a:gd name="T9" fmla="*/ 510 h 794"/>
                <a:gd name="T10" fmla="*/ 85 w 1332"/>
                <a:gd name="T11" fmla="*/ 624 h 794"/>
                <a:gd name="T12" fmla="*/ 198 w 1332"/>
                <a:gd name="T13" fmla="*/ 681 h 794"/>
                <a:gd name="T14" fmla="*/ 255 w 1332"/>
                <a:gd name="T15" fmla="*/ 737 h 794"/>
                <a:gd name="T16" fmla="*/ 340 w 1332"/>
                <a:gd name="T17" fmla="*/ 709 h 794"/>
                <a:gd name="T18" fmla="*/ 369 w 1332"/>
                <a:gd name="T19" fmla="*/ 794 h 794"/>
                <a:gd name="T20" fmla="*/ 425 w 1332"/>
                <a:gd name="T21" fmla="*/ 652 h 794"/>
                <a:gd name="T22" fmla="*/ 567 w 1332"/>
                <a:gd name="T23" fmla="*/ 652 h 794"/>
                <a:gd name="T24" fmla="*/ 595 w 1332"/>
                <a:gd name="T25" fmla="*/ 624 h 794"/>
                <a:gd name="T26" fmla="*/ 680 w 1332"/>
                <a:gd name="T27" fmla="*/ 624 h 794"/>
                <a:gd name="T28" fmla="*/ 822 w 1332"/>
                <a:gd name="T29" fmla="*/ 681 h 794"/>
                <a:gd name="T30" fmla="*/ 1134 w 1332"/>
                <a:gd name="T31" fmla="*/ 539 h 794"/>
                <a:gd name="T32" fmla="*/ 1191 w 1332"/>
                <a:gd name="T33" fmla="*/ 539 h 794"/>
                <a:gd name="T34" fmla="*/ 1247 w 1332"/>
                <a:gd name="T35" fmla="*/ 624 h 794"/>
                <a:gd name="T36" fmla="*/ 1332 w 1332"/>
                <a:gd name="T37" fmla="*/ 596 h 794"/>
                <a:gd name="T38" fmla="*/ 1191 w 1332"/>
                <a:gd name="T39" fmla="*/ 312 h 794"/>
                <a:gd name="T40" fmla="*/ 1219 w 1332"/>
                <a:gd name="T41" fmla="*/ 227 h 794"/>
                <a:gd name="T42" fmla="*/ 1106 w 1332"/>
                <a:gd name="T43" fmla="*/ 199 h 794"/>
                <a:gd name="T44" fmla="*/ 1077 w 1332"/>
                <a:gd name="T45" fmla="*/ 255 h 794"/>
                <a:gd name="T46" fmla="*/ 964 w 1332"/>
                <a:gd name="T47" fmla="*/ 227 h 794"/>
                <a:gd name="T48" fmla="*/ 964 w 1332"/>
                <a:gd name="T49" fmla="*/ 199 h 794"/>
                <a:gd name="T50" fmla="*/ 822 w 1332"/>
                <a:gd name="T51" fmla="*/ 0 h 794"/>
                <a:gd name="T52" fmla="*/ 624 w 1332"/>
                <a:gd name="T53" fmla="*/ 85 h 794"/>
                <a:gd name="T54" fmla="*/ 595 w 1332"/>
                <a:gd name="T55" fmla="*/ 199 h 794"/>
                <a:gd name="T56" fmla="*/ 482 w 1332"/>
                <a:gd name="T57" fmla="*/ 255 h 794"/>
                <a:gd name="T58" fmla="*/ 340 w 1332"/>
                <a:gd name="T59" fmla="*/ 57 h 794"/>
                <a:gd name="T60" fmla="*/ 312 w 1332"/>
                <a:gd name="T61" fmla="*/ 85 h 794"/>
                <a:gd name="T62" fmla="*/ 340 w 1332"/>
                <a:gd name="T63" fmla="*/ 227 h 794"/>
                <a:gd name="T64" fmla="*/ 312 w 1332"/>
                <a:gd name="T65" fmla="*/ 227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332" h="794">
                  <a:moveTo>
                    <a:pt x="312" y="227"/>
                  </a:moveTo>
                  <a:lnTo>
                    <a:pt x="283" y="369"/>
                  </a:lnTo>
                  <a:lnTo>
                    <a:pt x="113" y="454"/>
                  </a:lnTo>
                  <a:lnTo>
                    <a:pt x="28" y="397"/>
                  </a:lnTo>
                  <a:lnTo>
                    <a:pt x="0" y="510"/>
                  </a:lnTo>
                  <a:lnTo>
                    <a:pt x="85" y="624"/>
                  </a:lnTo>
                  <a:lnTo>
                    <a:pt x="198" y="681"/>
                  </a:lnTo>
                  <a:lnTo>
                    <a:pt x="255" y="737"/>
                  </a:lnTo>
                  <a:lnTo>
                    <a:pt x="340" y="709"/>
                  </a:lnTo>
                  <a:lnTo>
                    <a:pt x="369" y="794"/>
                  </a:lnTo>
                  <a:lnTo>
                    <a:pt x="425" y="652"/>
                  </a:lnTo>
                  <a:lnTo>
                    <a:pt x="567" y="652"/>
                  </a:lnTo>
                  <a:lnTo>
                    <a:pt x="595" y="624"/>
                  </a:lnTo>
                  <a:lnTo>
                    <a:pt x="680" y="624"/>
                  </a:lnTo>
                  <a:lnTo>
                    <a:pt x="822" y="681"/>
                  </a:lnTo>
                  <a:lnTo>
                    <a:pt x="1134" y="539"/>
                  </a:lnTo>
                  <a:lnTo>
                    <a:pt x="1191" y="539"/>
                  </a:lnTo>
                  <a:lnTo>
                    <a:pt x="1247" y="624"/>
                  </a:lnTo>
                  <a:lnTo>
                    <a:pt x="1332" y="596"/>
                  </a:lnTo>
                  <a:lnTo>
                    <a:pt x="1191" y="312"/>
                  </a:lnTo>
                  <a:lnTo>
                    <a:pt x="1219" y="227"/>
                  </a:lnTo>
                  <a:lnTo>
                    <a:pt x="1106" y="199"/>
                  </a:lnTo>
                  <a:lnTo>
                    <a:pt x="1077" y="255"/>
                  </a:lnTo>
                  <a:lnTo>
                    <a:pt x="964" y="227"/>
                  </a:lnTo>
                  <a:lnTo>
                    <a:pt x="964" y="199"/>
                  </a:lnTo>
                  <a:lnTo>
                    <a:pt x="822" y="0"/>
                  </a:lnTo>
                  <a:lnTo>
                    <a:pt x="624" y="85"/>
                  </a:lnTo>
                  <a:lnTo>
                    <a:pt x="595" y="199"/>
                  </a:lnTo>
                  <a:lnTo>
                    <a:pt x="482" y="255"/>
                  </a:lnTo>
                  <a:lnTo>
                    <a:pt x="340" y="57"/>
                  </a:lnTo>
                  <a:lnTo>
                    <a:pt x="312" y="85"/>
                  </a:lnTo>
                  <a:lnTo>
                    <a:pt x="340" y="227"/>
                  </a:lnTo>
                  <a:lnTo>
                    <a:pt x="312" y="22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4" name="Freeform 930"/>
            <p:cNvSpPr>
              <a:spLocks/>
            </p:cNvSpPr>
            <p:nvPr/>
          </p:nvSpPr>
          <p:spPr bwMode="auto">
            <a:xfrm>
              <a:off x="1084" y="2570"/>
              <a:ext cx="765" cy="1078"/>
            </a:xfrm>
            <a:custGeom>
              <a:avLst/>
              <a:gdLst>
                <a:gd name="T0" fmla="*/ 368 w 765"/>
                <a:gd name="T1" fmla="*/ 851 h 1078"/>
                <a:gd name="T2" fmla="*/ 340 w 765"/>
                <a:gd name="T3" fmla="*/ 879 h 1078"/>
                <a:gd name="T4" fmla="*/ 368 w 765"/>
                <a:gd name="T5" fmla="*/ 1021 h 1078"/>
                <a:gd name="T6" fmla="*/ 340 w 765"/>
                <a:gd name="T7" fmla="*/ 1021 h 1078"/>
                <a:gd name="T8" fmla="*/ 226 w 765"/>
                <a:gd name="T9" fmla="*/ 1078 h 1078"/>
                <a:gd name="T10" fmla="*/ 198 w 765"/>
                <a:gd name="T11" fmla="*/ 964 h 1078"/>
                <a:gd name="T12" fmla="*/ 226 w 765"/>
                <a:gd name="T13" fmla="*/ 879 h 1078"/>
                <a:gd name="T14" fmla="*/ 85 w 765"/>
                <a:gd name="T15" fmla="*/ 794 h 1078"/>
                <a:gd name="T16" fmla="*/ 28 w 765"/>
                <a:gd name="T17" fmla="*/ 624 h 1078"/>
                <a:gd name="T18" fmla="*/ 85 w 765"/>
                <a:gd name="T19" fmla="*/ 567 h 1078"/>
                <a:gd name="T20" fmla="*/ 0 w 765"/>
                <a:gd name="T21" fmla="*/ 511 h 1078"/>
                <a:gd name="T22" fmla="*/ 28 w 765"/>
                <a:gd name="T23" fmla="*/ 142 h 1078"/>
                <a:gd name="T24" fmla="*/ 113 w 765"/>
                <a:gd name="T25" fmla="*/ 142 h 1078"/>
                <a:gd name="T26" fmla="*/ 141 w 765"/>
                <a:gd name="T27" fmla="*/ 57 h 1078"/>
                <a:gd name="T28" fmla="*/ 226 w 765"/>
                <a:gd name="T29" fmla="*/ 57 h 1078"/>
                <a:gd name="T30" fmla="*/ 255 w 765"/>
                <a:gd name="T31" fmla="*/ 0 h 1078"/>
                <a:gd name="T32" fmla="*/ 340 w 765"/>
                <a:gd name="T33" fmla="*/ 0 h 1078"/>
                <a:gd name="T34" fmla="*/ 453 w 765"/>
                <a:gd name="T35" fmla="*/ 57 h 1078"/>
                <a:gd name="T36" fmla="*/ 453 w 765"/>
                <a:gd name="T37" fmla="*/ 114 h 1078"/>
                <a:gd name="T38" fmla="*/ 567 w 765"/>
                <a:gd name="T39" fmla="*/ 114 h 1078"/>
                <a:gd name="T40" fmla="*/ 652 w 765"/>
                <a:gd name="T41" fmla="*/ 227 h 1078"/>
                <a:gd name="T42" fmla="*/ 737 w 765"/>
                <a:gd name="T43" fmla="*/ 256 h 1078"/>
                <a:gd name="T44" fmla="*/ 765 w 765"/>
                <a:gd name="T45" fmla="*/ 284 h 1078"/>
                <a:gd name="T46" fmla="*/ 652 w 765"/>
                <a:gd name="T47" fmla="*/ 397 h 1078"/>
                <a:gd name="T48" fmla="*/ 652 w 765"/>
                <a:gd name="T49" fmla="*/ 454 h 1078"/>
                <a:gd name="T50" fmla="*/ 510 w 765"/>
                <a:gd name="T51" fmla="*/ 454 h 1078"/>
                <a:gd name="T52" fmla="*/ 482 w 765"/>
                <a:gd name="T53" fmla="*/ 567 h 1078"/>
                <a:gd name="T54" fmla="*/ 538 w 765"/>
                <a:gd name="T55" fmla="*/ 624 h 1078"/>
                <a:gd name="T56" fmla="*/ 482 w 765"/>
                <a:gd name="T57" fmla="*/ 652 h 1078"/>
                <a:gd name="T58" fmla="*/ 538 w 765"/>
                <a:gd name="T59" fmla="*/ 794 h 1078"/>
                <a:gd name="T60" fmla="*/ 368 w 765"/>
                <a:gd name="T61" fmla="*/ 851 h 10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5" h="1078">
                  <a:moveTo>
                    <a:pt x="368" y="851"/>
                  </a:moveTo>
                  <a:lnTo>
                    <a:pt x="340" y="879"/>
                  </a:lnTo>
                  <a:lnTo>
                    <a:pt x="368" y="1021"/>
                  </a:lnTo>
                  <a:lnTo>
                    <a:pt x="340" y="1021"/>
                  </a:lnTo>
                  <a:lnTo>
                    <a:pt x="226" y="1078"/>
                  </a:lnTo>
                  <a:lnTo>
                    <a:pt x="198" y="964"/>
                  </a:lnTo>
                  <a:lnTo>
                    <a:pt x="226" y="879"/>
                  </a:lnTo>
                  <a:lnTo>
                    <a:pt x="85" y="794"/>
                  </a:lnTo>
                  <a:lnTo>
                    <a:pt x="28" y="624"/>
                  </a:lnTo>
                  <a:lnTo>
                    <a:pt x="85" y="567"/>
                  </a:lnTo>
                  <a:lnTo>
                    <a:pt x="0" y="511"/>
                  </a:lnTo>
                  <a:lnTo>
                    <a:pt x="28" y="142"/>
                  </a:lnTo>
                  <a:lnTo>
                    <a:pt x="113" y="142"/>
                  </a:lnTo>
                  <a:lnTo>
                    <a:pt x="141" y="57"/>
                  </a:lnTo>
                  <a:lnTo>
                    <a:pt x="226" y="57"/>
                  </a:lnTo>
                  <a:lnTo>
                    <a:pt x="255" y="0"/>
                  </a:lnTo>
                  <a:lnTo>
                    <a:pt x="340" y="0"/>
                  </a:lnTo>
                  <a:lnTo>
                    <a:pt x="453" y="57"/>
                  </a:lnTo>
                  <a:lnTo>
                    <a:pt x="453" y="114"/>
                  </a:lnTo>
                  <a:lnTo>
                    <a:pt x="567" y="114"/>
                  </a:lnTo>
                  <a:lnTo>
                    <a:pt x="652" y="227"/>
                  </a:lnTo>
                  <a:lnTo>
                    <a:pt x="737" y="256"/>
                  </a:lnTo>
                  <a:lnTo>
                    <a:pt x="765" y="284"/>
                  </a:lnTo>
                  <a:lnTo>
                    <a:pt x="652" y="397"/>
                  </a:lnTo>
                  <a:lnTo>
                    <a:pt x="652" y="454"/>
                  </a:lnTo>
                  <a:lnTo>
                    <a:pt x="510" y="454"/>
                  </a:lnTo>
                  <a:lnTo>
                    <a:pt x="482" y="567"/>
                  </a:lnTo>
                  <a:lnTo>
                    <a:pt x="538" y="624"/>
                  </a:lnTo>
                  <a:lnTo>
                    <a:pt x="482" y="652"/>
                  </a:lnTo>
                  <a:lnTo>
                    <a:pt x="538" y="794"/>
                  </a:lnTo>
                  <a:lnTo>
                    <a:pt x="368" y="851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6" name="Freeform 932"/>
            <p:cNvSpPr>
              <a:spLocks/>
            </p:cNvSpPr>
            <p:nvPr/>
          </p:nvSpPr>
          <p:spPr bwMode="auto">
            <a:xfrm>
              <a:off x="1509" y="2060"/>
              <a:ext cx="142" cy="227"/>
            </a:xfrm>
            <a:custGeom>
              <a:avLst/>
              <a:gdLst>
                <a:gd name="T0" fmla="*/ 142 w 142"/>
                <a:gd name="T1" fmla="*/ 28 h 227"/>
                <a:gd name="T2" fmla="*/ 85 w 142"/>
                <a:gd name="T3" fmla="*/ 227 h 227"/>
                <a:gd name="T4" fmla="*/ 0 w 142"/>
                <a:gd name="T5" fmla="*/ 199 h 227"/>
                <a:gd name="T6" fmla="*/ 28 w 142"/>
                <a:gd name="T7" fmla="*/ 0 h 227"/>
                <a:gd name="T8" fmla="*/ 142 w 142"/>
                <a:gd name="T9" fmla="*/ 28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2" h="227">
                  <a:moveTo>
                    <a:pt x="142" y="28"/>
                  </a:moveTo>
                  <a:lnTo>
                    <a:pt x="85" y="227"/>
                  </a:lnTo>
                  <a:lnTo>
                    <a:pt x="0" y="199"/>
                  </a:lnTo>
                  <a:lnTo>
                    <a:pt x="28" y="0"/>
                  </a:lnTo>
                  <a:lnTo>
                    <a:pt x="142" y="2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7" name="Freeform 933"/>
            <p:cNvSpPr>
              <a:spLocks/>
            </p:cNvSpPr>
            <p:nvPr/>
          </p:nvSpPr>
          <p:spPr bwMode="auto">
            <a:xfrm>
              <a:off x="1452" y="2485"/>
              <a:ext cx="964" cy="1134"/>
            </a:xfrm>
            <a:custGeom>
              <a:avLst/>
              <a:gdLst>
                <a:gd name="T0" fmla="*/ 85 w 964"/>
                <a:gd name="T1" fmla="*/ 142 h 1134"/>
                <a:gd name="T2" fmla="*/ 85 w 964"/>
                <a:gd name="T3" fmla="*/ 199 h 1134"/>
                <a:gd name="T4" fmla="*/ 199 w 964"/>
                <a:gd name="T5" fmla="*/ 199 h 1134"/>
                <a:gd name="T6" fmla="*/ 284 w 964"/>
                <a:gd name="T7" fmla="*/ 312 h 1134"/>
                <a:gd name="T8" fmla="*/ 369 w 964"/>
                <a:gd name="T9" fmla="*/ 341 h 1134"/>
                <a:gd name="T10" fmla="*/ 397 w 964"/>
                <a:gd name="T11" fmla="*/ 369 h 1134"/>
                <a:gd name="T12" fmla="*/ 284 w 964"/>
                <a:gd name="T13" fmla="*/ 482 h 1134"/>
                <a:gd name="T14" fmla="*/ 284 w 964"/>
                <a:gd name="T15" fmla="*/ 539 h 1134"/>
                <a:gd name="T16" fmla="*/ 142 w 964"/>
                <a:gd name="T17" fmla="*/ 539 h 1134"/>
                <a:gd name="T18" fmla="*/ 114 w 964"/>
                <a:gd name="T19" fmla="*/ 652 h 1134"/>
                <a:gd name="T20" fmla="*/ 170 w 964"/>
                <a:gd name="T21" fmla="*/ 709 h 1134"/>
                <a:gd name="T22" fmla="*/ 114 w 964"/>
                <a:gd name="T23" fmla="*/ 737 h 1134"/>
                <a:gd name="T24" fmla="*/ 170 w 964"/>
                <a:gd name="T25" fmla="*/ 879 h 1134"/>
                <a:gd name="T26" fmla="*/ 0 w 964"/>
                <a:gd name="T27" fmla="*/ 936 h 1134"/>
                <a:gd name="T28" fmla="*/ 142 w 964"/>
                <a:gd name="T29" fmla="*/ 1134 h 1134"/>
                <a:gd name="T30" fmla="*/ 255 w 964"/>
                <a:gd name="T31" fmla="*/ 1078 h 1134"/>
                <a:gd name="T32" fmla="*/ 284 w 964"/>
                <a:gd name="T33" fmla="*/ 964 h 1134"/>
                <a:gd name="T34" fmla="*/ 482 w 964"/>
                <a:gd name="T35" fmla="*/ 879 h 1134"/>
                <a:gd name="T36" fmla="*/ 510 w 964"/>
                <a:gd name="T37" fmla="*/ 681 h 1134"/>
                <a:gd name="T38" fmla="*/ 851 w 964"/>
                <a:gd name="T39" fmla="*/ 454 h 1134"/>
                <a:gd name="T40" fmla="*/ 964 w 964"/>
                <a:gd name="T41" fmla="*/ 284 h 1134"/>
                <a:gd name="T42" fmla="*/ 879 w 964"/>
                <a:gd name="T43" fmla="*/ 170 h 1134"/>
                <a:gd name="T44" fmla="*/ 907 w 964"/>
                <a:gd name="T45" fmla="*/ 85 h 1134"/>
                <a:gd name="T46" fmla="*/ 851 w 964"/>
                <a:gd name="T47" fmla="*/ 0 h 1134"/>
                <a:gd name="T48" fmla="*/ 539 w 964"/>
                <a:gd name="T49" fmla="*/ 57 h 1134"/>
                <a:gd name="T50" fmla="*/ 482 w 964"/>
                <a:gd name="T51" fmla="*/ 0 h 1134"/>
                <a:gd name="T52" fmla="*/ 454 w 964"/>
                <a:gd name="T53" fmla="*/ 57 h 1134"/>
                <a:gd name="T54" fmla="*/ 312 w 964"/>
                <a:gd name="T55" fmla="*/ 57 h 1134"/>
                <a:gd name="T56" fmla="*/ 199 w 964"/>
                <a:gd name="T57" fmla="*/ 0 h 1134"/>
                <a:gd name="T58" fmla="*/ 85 w 964"/>
                <a:gd name="T59" fmla="*/ 142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964" h="1134">
                  <a:moveTo>
                    <a:pt x="85" y="142"/>
                  </a:moveTo>
                  <a:lnTo>
                    <a:pt x="85" y="199"/>
                  </a:lnTo>
                  <a:lnTo>
                    <a:pt x="199" y="199"/>
                  </a:lnTo>
                  <a:lnTo>
                    <a:pt x="284" y="312"/>
                  </a:lnTo>
                  <a:lnTo>
                    <a:pt x="369" y="341"/>
                  </a:lnTo>
                  <a:lnTo>
                    <a:pt x="397" y="369"/>
                  </a:lnTo>
                  <a:lnTo>
                    <a:pt x="284" y="482"/>
                  </a:lnTo>
                  <a:lnTo>
                    <a:pt x="284" y="539"/>
                  </a:lnTo>
                  <a:lnTo>
                    <a:pt x="142" y="539"/>
                  </a:lnTo>
                  <a:lnTo>
                    <a:pt x="114" y="652"/>
                  </a:lnTo>
                  <a:lnTo>
                    <a:pt x="170" y="709"/>
                  </a:lnTo>
                  <a:lnTo>
                    <a:pt x="114" y="737"/>
                  </a:lnTo>
                  <a:lnTo>
                    <a:pt x="170" y="879"/>
                  </a:lnTo>
                  <a:lnTo>
                    <a:pt x="0" y="936"/>
                  </a:lnTo>
                  <a:lnTo>
                    <a:pt x="142" y="1134"/>
                  </a:lnTo>
                  <a:lnTo>
                    <a:pt x="255" y="1078"/>
                  </a:lnTo>
                  <a:lnTo>
                    <a:pt x="284" y="964"/>
                  </a:lnTo>
                  <a:lnTo>
                    <a:pt x="482" y="879"/>
                  </a:lnTo>
                  <a:lnTo>
                    <a:pt x="510" y="681"/>
                  </a:lnTo>
                  <a:lnTo>
                    <a:pt x="851" y="454"/>
                  </a:lnTo>
                  <a:lnTo>
                    <a:pt x="964" y="284"/>
                  </a:lnTo>
                  <a:lnTo>
                    <a:pt x="879" y="170"/>
                  </a:lnTo>
                  <a:lnTo>
                    <a:pt x="907" y="85"/>
                  </a:lnTo>
                  <a:lnTo>
                    <a:pt x="851" y="0"/>
                  </a:lnTo>
                  <a:lnTo>
                    <a:pt x="539" y="57"/>
                  </a:lnTo>
                  <a:lnTo>
                    <a:pt x="482" y="0"/>
                  </a:lnTo>
                  <a:lnTo>
                    <a:pt x="454" y="57"/>
                  </a:lnTo>
                  <a:lnTo>
                    <a:pt x="312" y="57"/>
                  </a:lnTo>
                  <a:lnTo>
                    <a:pt x="199" y="0"/>
                  </a:lnTo>
                  <a:lnTo>
                    <a:pt x="85" y="142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8" name="Freeform 934"/>
            <p:cNvSpPr>
              <a:spLocks/>
            </p:cNvSpPr>
            <p:nvPr/>
          </p:nvSpPr>
          <p:spPr bwMode="auto">
            <a:xfrm>
              <a:off x="517" y="1436"/>
              <a:ext cx="482" cy="511"/>
            </a:xfrm>
            <a:custGeom>
              <a:avLst/>
              <a:gdLst>
                <a:gd name="T0" fmla="*/ 453 w 482"/>
                <a:gd name="T1" fmla="*/ 341 h 511"/>
                <a:gd name="T2" fmla="*/ 311 w 482"/>
                <a:gd name="T3" fmla="*/ 397 h 511"/>
                <a:gd name="T4" fmla="*/ 255 w 482"/>
                <a:gd name="T5" fmla="*/ 511 h 511"/>
                <a:gd name="T6" fmla="*/ 226 w 482"/>
                <a:gd name="T7" fmla="*/ 454 h 511"/>
                <a:gd name="T8" fmla="*/ 141 w 482"/>
                <a:gd name="T9" fmla="*/ 454 h 511"/>
                <a:gd name="T10" fmla="*/ 0 w 482"/>
                <a:gd name="T11" fmla="*/ 171 h 511"/>
                <a:gd name="T12" fmla="*/ 85 w 482"/>
                <a:gd name="T13" fmla="*/ 85 h 511"/>
                <a:gd name="T14" fmla="*/ 198 w 482"/>
                <a:gd name="T15" fmla="*/ 29 h 511"/>
                <a:gd name="T16" fmla="*/ 482 w 482"/>
                <a:gd name="T17" fmla="*/ 0 h 511"/>
                <a:gd name="T18" fmla="*/ 340 w 482"/>
                <a:gd name="T19" fmla="*/ 114 h 511"/>
                <a:gd name="T20" fmla="*/ 368 w 482"/>
                <a:gd name="T21" fmla="*/ 171 h 511"/>
                <a:gd name="T22" fmla="*/ 397 w 482"/>
                <a:gd name="T23" fmla="*/ 284 h 511"/>
                <a:gd name="T24" fmla="*/ 453 w 482"/>
                <a:gd name="T25" fmla="*/ 341 h 5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82" h="511">
                  <a:moveTo>
                    <a:pt x="453" y="341"/>
                  </a:moveTo>
                  <a:lnTo>
                    <a:pt x="311" y="397"/>
                  </a:lnTo>
                  <a:lnTo>
                    <a:pt x="255" y="511"/>
                  </a:lnTo>
                  <a:lnTo>
                    <a:pt x="226" y="454"/>
                  </a:lnTo>
                  <a:lnTo>
                    <a:pt x="141" y="454"/>
                  </a:lnTo>
                  <a:lnTo>
                    <a:pt x="0" y="171"/>
                  </a:lnTo>
                  <a:lnTo>
                    <a:pt x="85" y="85"/>
                  </a:lnTo>
                  <a:lnTo>
                    <a:pt x="198" y="29"/>
                  </a:lnTo>
                  <a:lnTo>
                    <a:pt x="482" y="0"/>
                  </a:lnTo>
                  <a:lnTo>
                    <a:pt x="340" y="114"/>
                  </a:lnTo>
                  <a:lnTo>
                    <a:pt x="368" y="171"/>
                  </a:lnTo>
                  <a:lnTo>
                    <a:pt x="397" y="284"/>
                  </a:lnTo>
                  <a:lnTo>
                    <a:pt x="453" y="341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199" name="Freeform 935"/>
            <p:cNvSpPr>
              <a:spLocks/>
            </p:cNvSpPr>
            <p:nvPr/>
          </p:nvSpPr>
          <p:spPr bwMode="auto">
            <a:xfrm>
              <a:off x="772" y="1777"/>
              <a:ext cx="1417" cy="850"/>
            </a:xfrm>
            <a:custGeom>
              <a:avLst/>
              <a:gdLst>
                <a:gd name="T0" fmla="*/ 765 w 1417"/>
                <a:gd name="T1" fmla="*/ 283 h 850"/>
                <a:gd name="T2" fmla="*/ 340 w 1417"/>
                <a:gd name="T3" fmla="*/ 170 h 850"/>
                <a:gd name="T4" fmla="*/ 198 w 1417"/>
                <a:gd name="T5" fmla="*/ 0 h 850"/>
                <a:gd name="T6" fmla="*/ 56 w 1417"/>
                <a:gd name="T7" fmla="*/ 56 h 850"/>
                <a:gd name="T8" fmla="*/ 0 w 1417"/>
                <a:gd name="T9" fmla="*/ 170 h 850"/>
                <a:gd name="T10" fmla="*/ 113 w 1417"/>
                <a:gd name="T11" fmla="*/ 311 h 850"/>
                <a:gd name="T12" fmla="*/ 170 w 1417"/>
                <a:gd name="T13" fmla="*/ 368 h 850"/>
                <a:gd name="T14" fmla="*/ 198 w 1417"/>
                <a:gd name="T15" fmla="*/ 425 h 850"/>
                <a:gd name="T16" fmla="*/ 453 w 1417"/>
                <a:gd name="T17" fmla="*/ 538 h 850"/>
                <a:gd name="T18" fmla="*/ 453 w 1417"/>
                <a:gd name="T19" fmla="*/ 708 h 850"/>
                <a:gd name="T20" fmla="*/ 397 w 1417"/>
                <a:gd name="T21" fmla="*/ 793 h 850"/>
                <a:gd name="T22" fmla="*/ 453 w 1417"/>
                <a:gd name="T23" fmla="*/ 850 h 850"/>
                <a:gd name="T24" fmla="*/ 538 w 1417"/>
                <a:gd name="T25" fmla="*/ 850 h 850"/>
                <a:gd name="T26" fmla="*/ 567 w 1417"/>
                <a:gd name="T27" fmla="*/ 793 h 850"/>
                <a:gd name="T28" fmla="*/ 652 w 1417"/>
                <a:gd name="T29" fmla="*/ 793 h 850"/>
                <a:gd name="T30" fmla="*/ 765 w 1417"/>
                <a:gd name="T31" fmla="*/ 850 h 850"/>
                <a:gd name="T32" fmla="*/ 879 w 1417"/>
                <a:gd name="T33" fmla="*/ 708 h 850"/>
                <a:gd name="T34" fmla="*/ 992 w 1417"/>
                <a:gd name="T35" fmla="*/ 765 h 850"/>
                <a:gd name="T36" fmla="*/ 1134 w 1417"/>
                <a:gd name="T37" fmla="*/ 765 h 850"/>
                <a:gd name="T38" fmla="*/ 1162 w 1417"/>
                <a:gd name="T39" fmla="*/ 708 h 850"/>
                <a:gd name="T40" fmla="*/ 1105 w 1417"/>
                <a:gd name="T41" fmla="*/ 623 h 850"/>
                <a:gd name="T42" fmla="*/ 1332 w 1417"/>
                <a:gd name="T43" fmla="*/ 567 h 850"/>
                <a:gd name="T44" fmla="*/ 1417 w 1417"/>
                <a:gd name="T45" fmla="*/ 453 h 850"/>
                <a:gd name="T46" fmla="*/ 1247 w 1417"/>
                <a:gd name="T47" fmla="*/ 397 h 850"/>
                <a:gd name="T48" fmla="*/ 1219 w 1417"/>
                <a:gd name="T49" fmla="*/ 311 h 850"/>
                <a:gd name="T50" fmla="*/ 1134 w 1417"/>
                <a:gd name="T51" fmla="*/ 311 h 850"/>
                <a:gd name="T52" fmla="*/ 1077 w 1417"/>
                <a:gd name="T53" fmla="*/ 198 h 850"/>
                <a:gd name="T54" fmla="*/ 964 w 1417"/>
                <a:gd name="T55" fmla="*/ 340 h 850"/>
                <a:gd name="T56" fmla="*/ 879 w 1417"/>
                <a:gd name="T57" fmla="*/ 311 h 850"/>
                <a:gd name="T58" fmla="*/ 822 w 1417"/>
                <a:gd name="T59" fmla="*/ 510 h 850"/>
                <a:gd name="T60" fmla="*/ 737 w 1417"/>
                <a:gd name="T61" fmla="*/ 482 h 850"/>
                <a:gd name="T62" fmla="*/ 765 w 1417"/>
                <a:gd name="T63" fmla="*/ 283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417" h="850">
                  <a:moveTo>
                    <a:pt x="765" y="283"/>
                  </a:moveTo>
                  <a:lnTo>
                    <a:pt x="340" y="170"/>
                  </a:lnTo>
                  <a:lnTo>
                    <a:pt x="198" y="0"/>
                  </a:lnTo>
                  <a:lnTo>
                    <a:pt x="56" y="56"/>
                  </a:lnTo>
                  <a:lnTo>
                    <a:pt x="0" y="170"/>
                  </a:lnTo>
                  <a:lnTo>
                    <a:pt x="113" y="311"/>
                  </a:lnTo>
                  <a:lnTo>
                    <a:pt x="170" y="368"/>
                  </a:lnTo>
                  <a:lnTo>
                    <a:pt x="198" y="425"/>
                  </a:lnTo>
                  <a:lnTo>
                    <a:pt x="453" y="538"/>
                  </a:lnTo>
                  <a:lnTo>
                    <a:pt x="453" y="708"/>
                  </a:lnTo>
                  <a:lnTo>
                    <a:pt x="397" y="793"/>
                  </a:lnTo>
                  <a:lnTo>
                    <a:pt x="453" y="850"/>
                  </a:lnTo>
                  <a:lnTo>
                    <a:pt x="538" y="850"/>
                  </a:lnTo>
                  <a:lnTo>
                    <a:pt x="567" y="793"/>
                  </a:lnTo>
                  <a:lnTo>
                    <a:pt x="652" y="793"/>
                  </a:lnTo>
                  <a:lnTo>
                    <a:pt x="765" y="850"/>
                  </a:lnTo>
                  <a:lnTo>
                    <a:pt x="879" y="708"/>
                  </a:lnTo>
                  <a:lnTo>
                    <a:pt x="992" y="765"/>
                  </a:lnTo>
                  <a:lnTo>
                    <a:pt x="1134" y="765"/>
                  </a:lnTo>
                  <a:lnTo>
                    <a:pt x="1162" y="708"/>
                  </a:lnTo>
                  <a:lnTo>
                    <a:pt x="1105" y="623"/>
                  </a:lnTo>
                  <a:lnTo>
                    <a:pt x="1332" y="567"/>
                  </a:lnTo>
                  <a:lnTo>
                    <a:pt x="1417" y="453"/>
                  </a:lnTo>
                  <a:lnTo>
                    <a:pt x="1247" y="397"/>
                  </a:lnTo>
                  <a:lnTo>
                    <a:pt x="1219" y="311"/>
                  </a:lnTo>
                  <a:lnTo>
                    <a:pt x="1134" y="311"/>
                  </a:lnTo>
                  <a:lnTo>
                    <a:pt x="1077" y="198"/>
                  </a:lnTo>
                  <a:lnTo>
                    <a:pt x="964" y="340"/>
                  </a:lnTo>
                  <a:lnTo>
                    <a:pt x="879" y="311"/>
                  </a:lnTo>
                  <a:lnTo>
                    <a:pt x="822" y="510"/>
                  </a:lnTo>
                  <a:lnTo>
                    <a:pt x="737" y="482"/>
                  </a:lnTo>
                  <a:lnTo>
                    <a:pt x="765" y="283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0" name="Freeform 936"/>
            <p:cNvSpPr>
              <a:spLocks/>
            </p:cNvSpPr>
            <p:nvPr/>
          </p:nvSpPr>
          <p:spPr bwMode="auto">
            <a:xfrm>
              <a:off x="1934" y="2741"/>
              <a:ext cx="851" cy="878"/>
            </a:xfrm>
            <a:custGeom>
              <a:avLst/>
              <a:gdLst>
                <a:gd name="T0" fmla="*/ 652 w 851"/>
                <a:gd name="T1" fmla="*/ 793 h 878"/>
                <a:gd name="T2" fmla="*/ 539 w 851"/>
                <a:gd name="T3" fmla="*/ 850 h 878"/>
                <a:gd name="T4" fmla="*/ 397 w 851"/>
                <a:gd name="T5" fmla="*/ 850 h 878"/>
                <a:gd name="T6" fmla="*/ 284 w 851"/>
                <a:gd name="T7" fmla="*/ 822 h 878"/>
                <a:gd name="T8" fmla="*/ 255 w 851"/>
                <a:gd name="T9" fmla="*/ 878 h 878"/>
                <a:gd name="T10" fmla="*/ 142 w 851"/>
                <a:gd name="T11" fmla="*/ 850 h 878"/>
                <a:gd name="T12" fmla="*/ 142 w 851"/>
                <a:gd name="T13" fmla="*/ 822 h 878"/>
                <a:gd name="T14" fmla="*/ 0 w 851"/>
                <a:gd name="T15" fmla="*/ 623 h 878"/>
                <a:gd name="T16" fmla="*/ 28 w 851"/>
                <a:gd name="T17" fmla="*/ 425 h 878"/>
                <a:gd name="T18" fmla="*/ 369 w 851"/>
                <a:gd name="T19" fmla="*/ 198 h 878"/>
                <a:gd name="T20" fmla="*/ 482 w 851"/>
                <a:gd name="T21" fmla="*/ 28 h 878"/>
                <a:gd name="T22" fmla="*/ 595 w 851"/>
                <a:gd name="T23" fmla="*/ 56 h 878"/>
                <a:gd name="T24" fmla="*/ 652 w 851"/>
                <a:gd name="T25" fmla="*/ 0 h 878"/>
                <a:gd name="T26" fmla="*/ 709 w 851"/>
                <a:gd name="T27" fmla="*/ 56 h 878"/>
                <a:gd name="T28" fmla="*/ 737 w 851"/>
                <a:gd name="T29" fmla="*/ 28 h 878"/>
                <a:gd name="T30" fmla="*/ 822 w 851"/>
                <a:gd name="T31" fmla="*/ 85 h 878"/>
                <a:gd name="T32" fmla="*/ 851 w 851"/>
                <a:gd name="T33" fmla="*/ 170 h 878"/>
                <a:gd name="T34" fmla="*/ 652 w 851"/>
                <a:gd name="T35" fmla="*/ 793 h 8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851" h="878">
                  <a:moveTo>
                    <a:pt x="652" y="793"/>
                  </a:moveTo>
                  <a:lnTo>
                    <a:pt x="539" y="850"/>
                  </a:lnTo>
                  <a:lnTo>
                    <a:pt x="397" y="850"/>
                  </a:lnTo>
                  <a:lnTo>
                    <a:pt x="284" y="822"/>
                  </a:lnTo>
                  <a:lnTo>
                    <a:pt x="255" y="878"/>
                  </a:lnTo>
                  <a:lnTo>
                    <a:pt x="142" y="850"/>
                  </a:lnTo>
                  <a:lnTo>
                    <a:pt x="142" y="822"/>
                  </a:lnTo>
                  <a:lnTo>
                    <a:pt x="0" y="623"/>
                  </a:lnTo>
                  <a:lnTo>
                    <a:pt x="28" y="425"/>
                  </a:lnTo>
                  <a:lnTo>
                    <a:pt x="369" y="198"/>
                  </a:lnTo>
                  <a:lnTo>
                    <a:pt x="482" y="28"/>
                  </a:lnTo>
                  <a:lnTo>
                    <a:pt x="595" y="56"/>
                  </a:lnTo>
                  <a:lnTo>
                    <a:pt x="652" y="0"/>
                  </a:lnTo>
                  <a:lnTo>
                    <a:pt x="709" y="56"/>
                  </a:lnTo>
                  <a:lnTo>
                    <a:pt x="737" y="28"/>
                  </a:lnTo>
                  <a:lnTo>
                    <a:pt x="822" y="85"/>
                  </a:lnTo>
                  <a:lnTo>
                    <a:pt x="851" y="170"/>
                  </a:lnTo>
                  <a:lnTo>
                    <a:pt x="652" y="793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2" name="Freeform 938"/>
            <p:cNvSpPr>
              <a:spLocks/>
            </p:cNvSpPr>
            <p:nvPr/>
          </p:nvSpPr>
          <p:spPr bwMode="auto">
            <a:xfrm>
              <a:off x="2671" y="1947"/>
              <a:ext cx="1701" cy="1190"/>
            </a:xfrm>
            <a:custGeom>
              <a:avLst/>
              <a:gdLst>
                <a:gd name="T0" fmla="*/ 1701 w 1701"/>
                <a:gd name="T1" fmla="*/ 368 h 1190"/>
                <a:gd name="T2" fmla="*/ 1503 w 1701"/>
                <a:gd name="T3" fmla="*/ 510 h 1190"/>
                <a:gd name="T4" fmla="*/ 1389 w 1701"/>
                <a:gd name="T5" fmla="*/ 850 h 1190"/>
                <a:gd name="T6" fmla="*/ 1191 w 1701"/>
                <a:gd name="T7" fmla="*/ 992 h 1190"/>
                <a:gd name="T8" fmla="*/ 992 w 1701"/>
                <a:gd name="T9" fmla="*/ 1190 h 1190"/>
                <a:gd name="T10" fmla="*/ 936 w 1701"/>
                <a:gd name="T11" fmla="*/ 1134 h 1190"/>
                <a:gd name="T12" fmla="*/ 652 w 1701"/>
                <a:gd name="T13" fmla="*/ 1049 h 1190"/>
                <a:gd name="T14" fmla="*/ 624 w 1701"/>
                <a:gd name="T15" fmla="*/ 1105 h 1190"/>
                <a:gd name="T16" fmla="*/ 454 w 1701"/>
                <a:gd name="T17" fmla="*/ 1077 h 1190"/>
                <a:gd name="T18" fmla="*/ 397 w 1701"/>
                <a:gd name="T19" fmla="*/ 992 h 1190"/>
                <a:gd name="T20" fmla="*/ 114 w 1701"/>
                <a:gd name="T21" fmla="*/ 964 h 1190"/>
                <a:gd name="T22" fmla="*/ 85 w 1701"/>
                <a:gd name="T23" fmla="*/ 879 h 1190"/>
                <a:gd name="T24" fmla="*/ 0 w 1701"/>
                <a:gd name="T25" fmla="*/ 822 h 1190"/>
                <a:gd name="T26" fmla="*/ 0 w 1701"/>
                <a:gd name="T27" fmla="*/ 765 h 1190"/>
                <a:gd name="T28" fmla="*/ 312 w 1701"/>
                <a:gd name="T29" fmla="*/ 652 h 1190"/>
                <a:gd name="T30" fmla="*/ 397 w 1701"/>
                <a:gd name="T31" fmla="*/ 482 h 1190"/>
                <a:gd name="T32" fmla="*/ 511 w 1701"/>
                <a:gd name="T33" fmla="*/ 397 h 1190"/>
                <a:gd name="T34" fmla="*/ 652 w 1701"/>
                <a:gd name="T35" fmla="*/ 397 h 1190"/>
                <a:gd name="T36" fmla="*/ 907 w 1701"/>
                <a:gd name="T37" fmla="*/ 255 h 1190"/>
                <a:gd name="T38" fmla="*/ 964 w 1701"/>
                <a:gd name="T39" fmla="*/ 113 h 1190"/>
                <a:gd name="T40" fmla="*/ 1078 w 1701"/>
                <a:gd name="T41" fmla="*/ 56 h 1190"/>
                <a:gd name="T42" fmla="*/ 1191 w 1701"/>
                <a:gd name="T43" fmla="*/ 113 h 1190"/>
                <a:gd name="T44" fmla="*/ 1219 w 1701"/>
                <a:gd name="T45" fmla="*/ 85 h 1190"/>
                <a:gd name="T46" fmla="*/ 1276 w 1701"/>
                <a:gd name="T47" fmla="*/ 141 h 1190"/>
                <a:gd name="T48" fmla="*/ 1361 w 1701"/>
                <a:gd name="T49" fmla="*/ 141 h 1190"/>
                <a:gd name="T50" fmla="*/ 1389 w 1701"/>
                <a:gd name="T51" fmla="*/ 0 h 1190"/>
                <a:gd name="T52" fmla="*/ 1503 w 1701"/>
                <a:gd name="T53" fmla="*/ 28 h 1190"/>
                <a:gd name="T54" fmla="*/ 1531 w 1701"/>
                <a:gd name="T55" fmla="*/ 0 h 1190"/>
                <a:gd name="T56" fmla="*/ 1616 w 1701"/>
                <a:gd name="T57" fmla="*/ 56 h 1190"/>
                <a:gd name="T58" fmla="*/ 1559 w 1701"/>
                <a:gd name="T59" fmla="*/ 227 h 1190"/>
                <a:gd name="T60" fmla="*/ 1701 w 1701"/>
                <a:gd name="T61" fmla="*/ 312 h 1190"/>
                <a:gd name="T62" fmla="*/ 1701 w 1701"/>
                <a:gd name="T63" fmla="*/ 368 h 1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701" h="1190">
                  <a:moveTo>
                    <a:pt x="1701" y="368"/>
                  </a:moveTo>
                  <a:lnTo>
                    <a:pt x="1503" y="510"/>
                  </a:lnTo>
                  <a:lnTo>
                    <a:pt x="1389" y="850"/>
                  </a:lnTo>
                  <a:lnTo>
                    <a:pt x="1191" y="992"/>
                  </a:lnTo>
                  <a:lnTo>
                    <a:pt x="992" y="1190"/>
                  </a:lnTo>
                  <a:lnTo>
                    <a:pt x="936" y="1134"/>
                  </a:lnTo>
                  <a:lnTo>
                    <a:pt x="652" y="1049"/>
                  </a:lnTo>
                  <a:lnTo>
                    <a:pt x="624" y="1105"/>
                  </a:lnTo>
                  <a:lnTo>
                    <a:pt x="454" y="1077"/>
                  </a:lnTo>
                  <a:lnTo>
                    <a:pt x="397" y="992"/>
                  </a:lnTo>
                  <a:lnTo>
                    <a:pt x="114" y="964"/>
                  </a:lnTo>
                  <a:lnTo>
                    <a:pt x="85" y="879"/>
                  </a:lnTo>
                  <a:lnTo>
                    <a:pt x="0" y="822"/>
                  </a:lnTo>
                  <a:lnTo>
                    <a:pt x="0" y="765"/>
                  </a:lnTo>
                  <a:lnTo>
                    <a:pt x="312" y="652"/>
                  </a:lnTo>
                  <a:lnTo>
                    <a:pt x="397" y="482"/>
                  </a:lnTo>
                  <a:lnTo>
                    <a:pt x="511" y="397"/>
                  </a:lnTo>
                  <a:lnTo>
                    <a:pt x="652" y="397"/>
                  </a:lnTo>
                  <a:lnTo>
                    <a:pt x="907" y="255"/>
                  </a:lnTo>
                  <a:lnTo>
                    <a:pt x="964" y="113"/>
                  </a:lnTo>
                  <a:lnTo>
                    <a:pt x="1078" y="56"/>
                  </a:lnTo>
                  <a:lnTo>
                    <a:pt x="1191" y="113"/>
                  </a:lnTo>
                  <a:lnTo>
                    <a:pt x="1219" y="85"/>
                  </a:lnTo>
                  <a:lnTo>
                    <a:pt x="1276" y="141"/>
                  </a:lnTo>
                  <a:lnTo>
                    <a:pt x="1361" y="141"/>
                  </a:lnTo>
                  <a:lnTo>
                    <a:pt x="1389" y="0"/>
                  </a:lnTo>
                  <a:lnTo>
                    <a:pt x="1503" y="28"/>
                  </a:lnTo>
                  <a:lnTo>
                    <a:pt x="1531" y="0"/>
                  </a:lnTo>
                  <a:lnTo>
                    <a:pt x="1616" y="56"/>
                  </a:lnTo>
                  <a:lnTo>
                    <a:pt x="1559" y="227"/>
                  </a:lnTo>
                  <a:lnTo>
                    <a:pt x="1701" y="312"/>
                  </a:lnTo>
                  <a:lnTo>
                    <a:pt x="1701" y="36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3" name="Freeform 939"/>
            <p:cNvSpPr>
              <a:spLocks/>
            </p:cNvSpPr>
            <p:nvPr/>
          </p:nvSpPr>
          <p:spPr bwMode="auto">
            <a:xfrm>
              <a:off x="3182" y="1748"/>
              <a:ext cx="1048" cy="596"/>
            </a:xfrm>
            <a:custGeom>
              <a:avLst/>
              <a:gdLst>
                <a:gd name="T0" fmla="*/ 1048 w 1048"/>
                <a:gd name="T1" fmla="*/ 0 h 596"/>
                <a:gd name="T2" fmla="*/ 1020 w 1048"/>
                <a:gd name="T3" fmla="*/ 199 h 596"/>
                <a:gd name="T4" fmla="*/ 992 w 1048"/>
                <a:gd name="T5" fmla="*/ 227 h 596"/>
                <a:gd name="T6" fmla="*/ 878 w 1048"/>
                <a:gd name="T7" fmla="*/ 199 h 596"/>
                <a:gd name="T8" fmla="*/ 850 w 1048"/>
                <a:gd name="T9" fmla="*/ 340 h 596"/>
                <a:gd name="T10" fmla="*/ 765 w 1048"/>
                <a:gd name="T11" fmla="*/ 340 h 596"/>
                <a:gd name="T12" fmla="*/ 708 w 1048"/>
                <a:gd name="T13" fmla="*/ 284 h 596"/>
                <a:gd name="T14" fmla="*/ 680 w 1048"/>
                <a:gd name="T15" fmla="*/ 312 h 596"/>
                <a:gd name="T16" fmla="*/ 567 w 1048"/>
                <a:gd name="T17" fmla="*/ 255 h 596"/>
                <a:gd name="T18" fmla="*/ 453 w 1048"/>
                <a:gd name="T19" fmla="*/ 312 h 596"/>
                <a:gd name="T20" fmla="*/ 396 w 1048"/>
                <a:gd name="T21" fmla="*/ 454 h 596"/>
                <a:gd name="T22" fmla="*/ 141 w 1048"/>
                <a:gd name="T23" fmla="*/ 596 h 596"/>
                <a:gd name="T24" fmla="*/ 0 w 1048"/>
                <a:gd name="T25" fmla="*/ 596 h 596"/>
                <a:gd name="T26" fmla="*/ 141 w 1048"/>
                <a:gd name="T27" fmla="*/ 511 h 596"/>
                <a:gd name="T28" fmla="*/ 141 w 1048"/>
                <a:gd name="T29" fmla="*/ 426 h 596"/>
                <a:gd name="T30" fmla="*/ 226 w 1048"/>
                <a:gd name="T31" fmla="*/ 397 h 596"/>
                <a:gd name="T32" fmla="*/ 340 w 1048"/>
                <a:gd name="T33" fmla="*/ 284 h 596"/>
                <a:gd name="T34" fmla="*/ 255 w 1048"/>
                <a:gd name="T35" fmla="*/ 199 h 596"/>
                <a:gd name="T36" fmla="*/ 311 w 1048"/>
                <a:gd name="T37" fmla="*/ 85 h 596"/>
                <a:gd name="T38" fmla="*/ 283 w 1048"/>
                <a:gd name="T39" fmla="*/ 0 h 596"/>
                <a:gd name="T40" fmla="*/ 595 w 1048"/>
                <a:gd name="T41" fmla="*/ 29 h 596"/>
                <a:gd name="T42" fmla="*/ 1048 w 1048"/>
                <a:gd name="T43" fmla="*/ 0 h 5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048" h="596">
                  <a:moveTo>
                    <a:pt x="1048" y="0"/>
                  </a:moveTo>
                  <a:lnTo>
                    <a:pt x="1020" y="199"/>
                  </a:lnTo>
                  <a:lnTo>
                    <a:pt x="992" y="227"/>
                  </a:lnTo>
                  <a:lnTo>
                    <a:pt x="878" y="199"/>
                  </a:lnTo>
                  <a:lnTo>
                    <a:pt x="850" y="340"/>
                  </a:lnTo>
                  <a:lnTo>
                    <a:pt x="765" y="340"/>
                  </a:lnTo>
                  <a:lnTo>
                    <a:pt x="708" y="284"/>
                  </a:lnTo>
                  <a:lnTo>
                    <a:pt x="680" y="312"/>
                  </a:lnTo>
                  <a:lnTo>
                    <a:pt x="567" y="255"/>
                  </a:lnTo>
                  <a:lnTo>
                    <a:pt x="453" y="312"/>
                  </a:lnTo>
                  <a:lnTo>
                    <a:pt x="396" y="454"/>
                  </a:lnTo>
                  <a:lnTo>
                    <a:pt x="141" y="596"/>
                  </a:lnTo>
                  <a:lnTo>
                    <a:pt x="0" y="596"/>
                  </a:lnTo>
                  <a:lnTo>
                    <a:pt x="141" y="511"/>
                  </a:lnTo>
                  <a:lnTo>
                    <a:pt x="141" y="426"/>
                  </a:lnTo>
                  <a:lnTo>
                    <a:pt x="226" y="397"/>
                  </a:lnTo>
                  <a:lnTo>
                    <a:pt x="340" y="284"/>
                  </a:lnTo>
                  <a:lnTo>
                    <a:pt x="255" y="199"/>
                  </a:lnTo>
                  <a:lnTo>
                    <a:pt x="311" y="85"/>
                  </a:lnTo>
                  <a:lnTo>
                    <a:pt x="283" y="0"/>
                  </a:lnTo>
                  <a:lnTo>
                    <a:pt x="595" y="29"/>
                  </a:lnTo>
                  <a:lnTo>
                    <a:pt x="1048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08" name="Freeform 944"/>
            <p:cNvSpPr>
              <a:spLocks/>
            </p:cNvSpPr>
            <p:nvPr/>
          </p:nvSpPr>
          <p:spPr bwMode="auto">
            <a:xfrm>
              <a:off x="2586" y="1635"/>
              <a:ext cx="936" cy="1162"/>
            </a:xfrm>
            <a:custGeom>
              <a:avLst/>
              <a:gdLst>
                <a:gd name="T0" fmla="*/ 879 w 936"/>
                <a:gd name="T1" fmla="*/ 113 h 1162"/>
                <a:gd name="T2" fmla="*/ 907 w 936"/>
                <a:gd name="T3" fmla="*/ 198 h 1162"/>
                <a:gd name="T4" fmla="*/ 851 w 936"/>
                <a:gd name="T5" fmla="*/ 312 h 1162"/>
                <a:gd name="T6" fmla="*/ 936 w 936"/>
                <a:gd name="T7" fmla="*/ 397 h 1162"/>
                <a:gd name="T8" fmla="*/ 822 w 936"/>
                <a:gd name="T9" fmla="*/ 510 h 1162"/>
                <a:gd name="T10" fmla="*/ 737 w 936"/>
                <a:gd name="T11" fmla="*/ 539 h 1162"/>
                <a:gd name="T12" fmla="*/ 737 w 936"/>
                <a:gd name="T13" fmla="*/ 624 h 1162"/>
                <a:gd name="T14" fmla="*/ 596 w 936"/>
                <a:gd name="T15" fmla="*/ 709 h 1162"/>
                <a:gd name="T16" fmla="*/ 482 w 936"/>
                <a:gd name="T17" fmla="*/ 794 h 1162"/>
                <a:gd name="T18" fmla="*/ 397 w 936"/>
                <a:gd name="T19" fmla="*/ 964 h 1162"/>
                <a:gd name="T20" fmla="*/ 85 w 936"/>
                <a:gd name="T21" fmla="*/ 1077 h 1162"/>
                <a:gd name="T22" fmla="*/ 85 w 936"/>
                <a:gd name="T23" fmla="*/ 1134 h 1162"/>
                <a:gd name="T24" fmla="*/ 57 w 936"/>
                <a:gd name="T25" fmla="*/ 1162 h 1162"/>
                <a:gd name="T26" fmla="*/ 0 w 936"/>
                <a:gd name="T27" fmla="*/ 1106 h 1162"/>
                <a:gd name="T28" fmla="*/ 0 w 936"/>
                <a:gd name="T29" fmla="*/ 1020 h 1162"/>
                <a:gd name="T30" fmla="*/ 57 w 936"/>
                <a:gd name="T31" fmla="*/ 992 h 1162"/>
                <a:gd name="T32" fmla="*/ 142 w 936"/>
                <a:gd name="T33" fmla="*/ 794 h 1162"/>
                <a:gd name="T34" fmla="*/ 85 w 936"/>
                <a:gd name="T35" fmla="*/ 652 h 1162"/>
                <a:gd name="T36" fmla="*/ 199 w 936"/>
                <a:gd name="T37" fmla="*/ 482 h 1162"/>
                <a:gd name="T38" fmla="*/ 227 w 936"/>
                <a:gd name="T39" fmla="*/ 0 h 1162"/>
                <a:gd name="T40" fmla="*/ 624 w 936"/>
                <a:gd name="T41" fmla="*/ 113 h 1162"/>
                <a:gd name="T42" fmla="*/ 879 w 936"/>
                <a:gd name="T43" fmla="*/ 113 h 1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936" h="1162">
                  <a:moveTo>
                    <a:pt x="879" y="113"/>
                  </a:moveTo>
                  <a:lnTo>
                    <a:pt x="907" y="198"/>
                  </a:lnTo>
                  <a:lnTo>
                    <a:pt x="851" y="312"/>
                  </a:lnTo>
                  <a:lnTo>
                    <a:pt x="936" y="397"/>
                  </a:lnTo>
                  <a:lnTo>
                    <a:pt x="822" y="510"/>
                  </a:lnTo>
                  <a:lnTo>
                    <a:pt x="737" y="539"/>
                  </a:lnTo>
                  <a:lnTo>
                    <a:pt x="737" y="624"/>
                  </a:lnTo>
                  <a:lnTo>
                    <a:pt x="596" y="709"/>
                  </a:lnTo>
                  <a:lnTo>
                    <a:pt x="482" y="794"/>
                  </a:lnTo>
                  <a:lnTo>
                    <a:pt x="397" y="964"/>
                  </a:lnTo>
                  <a:lnTo>
                    <a:pt x="85" y="1077"/>
                  </a:lnTo>
                  <a:lnTo>
                    <a:pt x="85" y="1134"/>
                  </a:lnTo>
                  <a:lnTo>
                    <a:pt x="57" y="1162"/>
                  </a:lnTo>
                  <a:lnTo>
                    <a:pt x="0" y="1106"/>
                  </a:lnTo>
                  <a:lnTo>
                    <a:pt x="0" y="1020"/>
                  </a:lnTo>
                  <a:lnTo>
                    <a:pt x="57" y="992"/>
                  </a:lnTo>
                  <a:lnTo>
                    <a:pt x="142" y="794"/>
                  </a:lnTo>
                  <a:lnTo>
                    <a:pt x="85" y="652"/>
                  </a:lnTo>
                  <a:lnTo>
                    <a:pt x="199" y="482"/>
                  </a:lnTo>
                  <a:lnTo>
                    <a:pt x="227" y="0"/>
                  </a:lnTo>
                  <a:lnTo>
                    <a:pt x="624" y="113"/>
                  </a:lnTo>
                  <a:lnTo>
                    <a:pt x="879" y="113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1" name="Freeform 947"/>
            <p:cNvSpPr>
              <a:spLocks/>
            </p:cNvSpPr>
            <p:nvPr/>
          </p:nvSpPr>
          <p:spPr bwMode="auto">
            <a:xfrm>
              <a:off x="1849" y="1550"/>
              <a:ext cx="964" cy="1247"/>
            </a:xfrm>
            <a:custGeom>
              <a:avLst/>
              <a:gdLst>
                <a:gd name="T0" fmla="*/ 964 w 964"/>
                <a:gd name="T1" fmla="*/ 85 h 1247"/>
                <a:gd name="T2" fmla="*/ 936 w 964"/>
                <a:gd name="T3" fmla="*/ 567 h 1247"/>
                <a:gd name="T4" fmla="*/ 822 w 964"/>
                <a:gd name="T5" fmla="*/ 737 h 1247"/>
                <a:gd name="T6" fmla="*/ 879 w 964"/>
                <a:gd name="T7" fmla="*/ 879 h 1247"/>
                <a:gd name="T8" fmla="*/ 794 w 964"/>
                <a:gd name="T9" fmla="*/ 1077 h 1247"/>
                <a:gd name="T10" fmla="*/ 737 w 964"/>
                <a:gd name="T11" fmla="*/ 1105 h 1247"/>
                <a:gd name="T12" fmla="*/ 737 w 964"/>
                <a:gd name="T13" fmla="*/ 1191 h 1247"/>
                <a:gd name="T14" fmla="*/ 680 w 964"/>
                <a:gd name="T15" fmla="*/ 1247 h 1247"/>
                <a:gd name="T16" fmla="*/ 567 w 964"/>
                <a:gd name="T17" fmla="*/ 1219 h 1247"/>
                <a:gd name="T18" fmla="*/ 482 w 964"/>
                <a:gd name="T19" fmla="*/ 1105 h 1247"/>
                <a:gd name="T20" fmla="*/ 510 w 964"/>
                <a:gd name="T21" fmla="*/ 992 h 1247"/>
                <a:gd name="T22" fmla="*/ 454 w 964"/>
                <a:gd name="T23" fmla="*/ 935 h 1247"/>
                <a:gd name="T24" fmla="*/ 142 w 964"/>
                <a:gd name="T25" fmla="*/ 992 h 1247"/>
                <a:gd name="T26" fmla="*/ 85 w 964"/>
                <a:gd name="T27" fmla="*/ 935 h 1247"/>
                <a:gd name="T28" fmla="*/ 28 w 964"/>
                <a:gd name="T29" fmla="*/ 850 h 1247"/>
                <a:gd name="T30" fmla="*/ 255 w 964"/>
                <a:gd name="T31" fmla="*/ 794 h 1247"/>
                <a:gd name="T32" fmla="*/ 340 w 964"/>
                <a:gd name="T33" fmla="*/ 680 h 1247"/>
                <a:gd name="T34" fmla="*/ 170 w 964"/>
                <a:gd name="T35" fmla="*/ 624 h 1247"/>
                <a:gd name="T36" fmla="*/ 142 w 964"/>
                <a:gd name="T37" fmla="*/ 538 h 1247"/>
                <a:gd name="T38" fmla="*/ 57 w 964"/>
                <a:gd name="T39" fmla="*/ 538 h 1247"/>
                <a:gd name="T40" fmla="*/ 0 w 964"/>
                <a:gd name="T41" fmla="*/ 425 h 1247"/>
                <a:gd name="T42" fmla="*/ 28 w 964"/>
                <a:gd name="T43" fmla="*/ 312 h 1247"/>
                <a:gd name="T44" fmla="*/ 142 w 964"/>
                <a:gd name="T45" fmla="*/ 312 h 1247"/>
                <a:gd name="T46" fmla="*/ 397 w 964"/>
                <a:gd name="T47" fmla="*/ 113 h 1247"/>
                <a:gd name="T48" fmla="*/ 879 w 964"/>
                <a:gd name="T49" fmla="*/ 0 h 1247"/>
                <a:gd name="T50" fmla="*/ 964 w 964"/>
                <a:gd name="T51" fmla="*/ 85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964" h="1247">
                  <a:moveTo>
                    <a:pt x="964" y="85"/>
                  </a:moveTo>
                  <a:lnTo>
                    <a:pt x="936" y="567"/>
                  </a:lnTo>
                  <a:lnTo>
                    <a:pt x="822" y="737"/>
                  </a:lnTo>
                  <a:lnTo>
                    <a:pt x="879" y="879"/>
                  </a:lnTo>
                  <a:lnTo>
                    <a:pt x="794" y="1077"/>
                  </a:lnTo>
                  <a:lnTo>
                    <a:pt x="737" y="1105"/>
                  </a:lnTo>
                  <a:lnTo>
                    <a:pt x="737" y="1191"/>
                  </a:lnTo>
                  <a:lnTo>
                    <a:pt x="680" y="1247"/>
                  </a:lnTo>
                  <a:lnTo>
                    <a:pt x="567" y="1219"/>
                  </a:lnTo>
                  <a:lnTo>
                    <a:pt x="482" y="1105"/>
                  </a:lnTo>
                  <a:lnTo>
                    <a:pt x="510" y="992"/>
                  </a:lnTo>
                  <a:lnTo>
                    <a:pt x="454" y="935"/>
                  </a:lnTo>
                  <a:lnTo>
                    <a:pt x="142" y="992"/>
                  </a:lnTo>
                  <a:lnTo>
                    <a:pt x="85" y="935"/>
                  </a:lnTo>
                  <a:lnTo>
                    <a:pt x="28" y="850"/>
                  </a:lnTo>
                  <a:lnTo>
                    <a:pt x="255" y="794"/>
                  </a:lnTo>
                  <a:lnTo>
                    <a:pt x="340" y="680"/>
                  </a:lnTo>
                  <a:lnTo>
                    <a:pt x="170" y="624"/>
                  </a:lnTo>
                  <a:lnTo>
                    <a:pt x="142" y="538"/>
                  </a:lnTo>
                  <a:lnTo>
                    <a:pt x="57" y="538"/>
                  </a:lnTo>
                  <a:lnTo>
                    <a:pt x="0" y="425"/>
                  </a:lnTo>
                  <a:lnTo>
                    <a:pt x="28" y="312"/>
                  </a:lnTo>
                  <a:lnTo>
                    <a:pt x="142" y="312"/>
                  </a:lnTo>
                  <a:lnTo>
                    <a:pt x="397" y="113"/>
                  </a:lnTo>
                  <a:lnTo>
                    <a:pt x="879" y="0"/>
                  </a:lnTo>
                  <a:lnTo>
                    <a:pt x="964" y="85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2213" name="Freeform 949"/>
            <p:cNvSpPr>
              <a:spLocks/>
            </p:cNvSpPr>
            <p:nvPr/>
          </p:nvSpPr>
          <p:spPr bwMode="auto">
            <a:xfrm>
              <a:off x="4202" y="1663"/>
              <a:ext cx="652" cy="652"/>
            </a:xfrm>
            <a:custGeom>
              <a:avLst/>
              <a:gdLst>
                <a:gd name="T0" fmla="*/ 652 w 652"/>
                <a:gd name="T1" fmla="*/ 0 h 652"/>
                <a:gd name="T2" fmla="*/ 652 w 652"/>
                <a:gd name="T3" fmla="*/ 85 h 652"/>
                <a:gd name="T4" fmla="*/ 567 w 652"/>
                <a:gd name="T5" fmla="*/ 142 h 652"/>
                <a:gd name="T6" fmla="*/ 510 w 652"/>
                <a:gd name="T7" fmla="*/ 369 h 652"/>
                <a:gd name="T8" fmla="*/ 567 w 652"/>
                <a:gd name="T9" fmla="*/ 454 h 652"/>
                <a:gd name="T10" fmla="*/ 510 w 652"/>
                <a:gd name="T11" fmla="*/ 539 h 652"/>
                <a:gd name="T12" fmla="*/ 539 w 652"/>
                <a:gd name="T13" fmla="*/ 624 h 652"/>
                <a:gd name="T14" fmla="*/ 170 w 652"/>
                <a:gd name="T15" fmla="*/ 652 h 652"/>
                <a:gd name="T16" fmla="*/ 170 w 652"/>
                <a:gd name="T17" fmla="*/ 596 h 652"/>
                <a:gd name="T18" fmla="*/ 28 w 652"/>
                <a:gd name="T19" fmla="*/ 511 h 652"/>
                <a:gd name="T20" fmla="*/ 85 w 652"/>
                <a:gd name="T21" fmla="*/ 340 h 652"/>
                <a:gd name="T22" fmla="*/ 0 w 652"/>
                <a:gd name="T23" fmla="*/ 284 h 652"/>
                <a:gd name="T24" fmla="*/ 28 w 652"/>
                <a:gd name="T25" fmla="*/ 85 h 652"/>
                <a:gd name="T26" fmla="*/ 369 w 652"/>
                <a:gd name="T27" fmla="*/ 85 h 652"/>
                <a:gd name="T28" fmla="*/ 510 w 652"/>
                <a:gd name="T29" fmla="*/ 0 h 652"/>
                <a:gd name="T30" fmla="*/ 652 w 652"/>
                <a:gd name="T31" fmla="*/ 0 h 6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652" h="652">
                  <a:moveTo>
                    <a:pt x="652" y="0"/>
                  </a:moveTo>
                  <a:lnTo>
                    <a:pt x="652" y="85"/>
                  </a:lnTo>
                  <a:lnTo>
                    <a:pt x="567" y="142"/>
                  </a:lnTo>
                  <a:lnTo>
                    <a:pt x="510" y="369"/>
                  </a:lnTo>
                  <a:lnTo>
                    <a:pt x="567" y="454"/>
                  </a:lnTo>
                  <a:lnTo>
                    <a:pt x="510" y="539"/>
                  </a:lnTo>
                  <a:lnTo>
                    <a:pt x="539" y="624"/>
                  </a:lnTo>
                  <a:lnTo>
                    <a:pt x="170" y="652"/>
                  </a:lnTo>
                  <a:lnTo>
                    <a:pt x="170" y="596"/>
                  </a:lnTo>
                  <a:lnTo>
                    <a:pt x="28" y="511"/>
                  </a:lnTo>
                  <a:lnTo>
                    <a:pt x="85" y="340"/>
                  </a:lnTo>
                  <a:lnTo>
                    <a:pt x="0" y="284"/>
                  </a:lnTo>
                  <a:lnTo>
                    <a:pt x="28" y="85"/>
                  </a:lnTo>
                  <a:lnTo>
                    <a:pt x="369" y="85"/>
                  </a:lnTo>
                  <a:lnTo>
                    <a:pt x="510" y="0"/>
                  </a:lnTo>
                  <a:lnTo>
                    <a:pt x="652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sp>
        <p:nvSpPr>
          <p:cNvPr id="57" name="テキスト ボックス 56">
            <a:extLst>
              <a:ext uri="{FF2B5EF4-FFF2-40B4-BE49-F238E27FC236}">
                <a16:creationId xmlns:a16="http://schemas.microsoft.com/office/drawing/2014/main" id="{E6DD6EF7-36B0-4026-8D08-BDB6C6A4694E}"/>
              </a:ext>
            </a:extLst>
          </p:cNvPr>
          <p:cNvSpPr txBox="1"/>
          <p:nvPr/>
        </p:nvSpPr>
        <p:spPr>
          <a:xfrm>
            <a:off x="180306" y="12484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鳥取県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8" name="テキスト ボックス 57">
            <a:extLst>
              <a:ext uri="{FF2B5EF4-FFF2-40B4-BE49-F238E27FC236}">
                <a16:creationId xmlns:a16="http://schemas.microsoft.com/office/drawing/2014/main" id="{6A4A9F91-4288-4FC3-90E9-9FDD0CA03315}"/>
              </a:ext>
            </a:extLst>
          </p:cNvPr>
          <p:cNvSpPr txBox="1"/>
          <p:nvPr/>
        </p:nvSpPr>
        <p:spPr>
          <a:xfrm>
            <a:off x="145028" y="547144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59" name="直線コネクタ 58">
            <a:extLst>
              <a:ext uri="{FF2B5EF4-FFF2-40B4-BE49-F238E27FC236}">
                <a16:creationId xmlns:a16="http://schemas.microsoft.com/office/drawing/2014/main" id="{B3FD72DB-AA8E-4C3B-AAB5-C4504A34EB54}"/>
              </a:ext>
            </a:extLst>
          </p:cNvPr>
          <p:cNvCxnSpPr/>
          <p:nvPr/>
        </p:nvCxnSpPr>
        <p:spPr>
          <a:xfrm>
            <a:off x="171917" y="51939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0" name="グループ化 59">
            <a:extLst>
              <a:ext uri="{FF2B5EF4-FFF2-40B4-BE49-F238E27FC236}">
                <a16:creationId xmlns:a16="http://schemas.microsoft.com/office/drawing/2014/main" id="{07E1CCD8-D922-4151-BE0A-D80D35B1F37B}"/>
              </a:ext>
            </a:extLst>
          </p:cNvPr>
          <p:cNvGrpSpPr/>
          <p:nvPr/>
        </p:nvGrpSpPr>
        <p:grpSpPr>
          <a:xfrm>
            <a:off x="8016525" y="142372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1" name="四角形: 上の 2 つの角を丸める 60">
              <a:extLst>
                <a:ext uri="{FF2B5EF4-FFF2-40B4-BE49-F238E27FC236}">
                  <a16:creationId xmlns:a16="http://schemas.microsoft.com/office/drawing/2014/main" id="{D393B836-8EF4-4476-A97D-082B64ECD7B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岩美町</a:t>
              </a:r>
            </a:p>
          </p:txBody>
        </p:sp>
        <p:sp>
          <p:nvSpPr>
            <p:cNvPr id="62" name="四角形: 上の 2 つの角を丸める 61">
              <a:extLst>
                <a:ext uri="{FF2B5EF4-FFF2-40B4-BE49-F238E27FC236}">
                  <a16:creationId xmlns:a16="http://schemas.microsoft.com/office/drawing/2014/main" id="{AAB63967-B1F7-4D42-8A1A-560999CB4EA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3" name="グループ化 62">
            <a:extLst>
              <a:ext uri="{FF2B5EF4-FFF2-40B4-BE49-F238E27FC236}">
                <a16:creationId xmlns:a16="http://schemas.microsoft.com/office/drawing/2014/main" id="{F8B26C2F-A33F-4C15-8B20-712C6C0692E3}"/>
              </a:ext>
            </a:extLst>
          </p:cNvPr>
          <p:cNvGrpSpPr/>
          <p:nvPr/>
        </p:nvGrpSpPr>
        <p:grpSpPr>
          <a:xfrm>
            <a:off x="6464527" y="233589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4" name="四角形: 上の 2 つの角を丸める 63">
              <a:extLst>
                <a:ext uri="{FF2B5EF4-FFF2-40B4-BE49-F238E27FC236}">
                  <a16:creationId xmlns:a16="http://schemas.microsoft.com/office/drawing/2014/main" id="{A288BB26-6097-425B-85D6-4AC4FCAC069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鳥取市</a:t>
              </a:r>
            </a:p>
          </p:txBody>
        </p:sp>
        <p:sp>
          <p:nvSpPr>
            <p:cNvPr id="65" name="四角形: 上の 2 つの角を丸める 64">
              <a:extLst>
                <a:ext uri="{FF2B5EF4-FFF2-40B4-BE49-F238E27FC236}">
                  <a16:creationId xmlns:a16="http://schemas.microsoft.com/office/drawing/2014/main" id="{40ACCAD8-77DD-49B5-92E9-7453255EAFA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9CCBFAD6-CE59-4283-A608-3D8287F2EDEB}"/>
              </a:ext>
            </a:extLst>
          </p:cNvPr>
          <p:cNvGrpSpPr/>
          <p:nvPr/>
        </p:nvGrpSpPr>
        <p:grpSpPr>
          <a:xfrm>
            <a:off x="7351624" y="376826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7" name="四角形: 上の 2 つの角を丸める 66">
              <a:extLst>
                <a:ext uri="{FF2B5EF4-FFF2-40B4-BE49-F238E27FC236}">
                  <a16:creationId xmlns:a16="http://schemas.microsoft.com/office/drawing/2014/main" id="{A50776BC-AD0B-473C-8006-29108BA85E3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智頭町</a:t>
              </a:r>
            </a:p>
          </p:txBody>
        </p:sp>
        <p:sp>
          <p:nvSpPr>
            <p:cNvPr id="68" name="四角形: 上の 2 つの角を丸める 67">
              <a:extLst>
                <a:ext uri="{FF2B5EF4-FFF2-40B4-BE49-F238E27FC236}">
                  <a16:creationId xmlns:a16="http://schemas.microsoft.com/office/drawing/2014/main" id="{0A30DF7A-1969-4C7D-B2E0-B364A44A6C4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58FEC6BD-0EE8-4EC8-9E33-BF3FC650B5EA}"/>
              </a:ext>
            </a:extLst>
          </p:cNvPr>
          <p:cNvGrpSpPr/>
          <p:nvPr/>
        </p:nvGrpSpPr>
        <p:grpSpPr>
          <a:xfrm>
            <a:off x="8510180" y="326555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0" name="四角形: 上の 2 つの角を丸める 69">
              <a:extLst>
                <a:ext uri="{FF2B5EF4-FFF2-40B4-BE49-F238E27FC236}">
                  <a16:creationId xmlns:a16="http://schemas.microsoft.com/office/drawing/2014/main" id="{9B271A15-C173-4396-A7D5-F74DCFED4FA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若桜町</a:t>
              </a:r>
            </a:p>
          </p:txBody>
        </p:sp>
        <p:sp>
          <p:nvSpPr>
            <p:cNvPr id="71" name="四角形: 上の 2 つの角を丸める 70">
              <a:extLst>
                <a:ext uri="{FF2B5EF4-FFF2-40B4-BE49-F238E27FC236}">
                  <a16:creationId xmlns:a16="http://schemas.microsoft.com/office/drawing/2014/main" id="{F6F48756-516A-41A5-B5BC-E735E9F10C1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2" name="グループ化 71">
            <a:extLst>
              <a:ext uri="{FF2B5EF4-FFF2-40B4-BE49-F238E27FC236}">
                <a16:creationId xmlns:a16="http://schemas.microsoft.com/office/drawing/2014/main" id="{B734B6E4-0D59-496A-81F1-B675056C8283}"/>
              </a:ext>
            </a:extLst>
          </p:cNvPr>
          <p:cNvGrpSpPr/>
          <p:nvPr/>
        </p:nvGrpSpPr>
        <p:grpSpPr>
          <a:xfrm>
            <a:off x="7648176" y="275914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3" name="四角形: 上の 2 つの角を丸める 72">
              <a:extLst>
                <a:ext uri="{FF2B5EF4-FFF2-40B4-BE49-F238E27FC236}">
                  <a16:creationId xmlns:a16="http://schemas.microsoft.com/office/drawing/2014/main" id="{932B9B6B-906D-4D75-9A77-E6B8CD1D6DD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八頭町</a:t>
              </a:r>
            </a:p>
          </p:txBody>
        </p:sp>
        <p:sp>
          <p:nvSpPr>
            <p:cNvPr id="74" name="四角形: 上の 2 つの角を丸める 73">
              <a:extLst>
                <a:ext uri="{FF2B5EF4-FFF2-40B4-BE49-F238E27FC236}">
                  <a16:creationId xmlns:a16="http://schemas.microsoft.com/office/drawing/2014/main" id="{9C8E008E-216E-4CCC-B669-A436CEA3249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5" name="グループ化 74">
            <a:extLst>
              <a:ext uri="{FF2B5EF4-FFF2-40B4-BE49-F238E27FC236}">
                <a16:creationId xmlns:a16="http://schemas.microsoft.com/office/drawing/2014/main" id="{FE21955D-965D-41A3-A510-9C522E323620}"/>
              </a:ext>
            </a:extLst>
          </p:cNvPr>
          <p:cNvGrpSpPr/>
          <p:nvPr/>
        </p:nvGrpSpPr>
        <p:grpSpPr>
          <a:xfrm>
            <a:off x="4373906" y="188288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6" name="四角形: 上の 2 つの角を丸める 75">
              <a:extLst>
                <a:ext uri="{FF2B5EF4-FFF2-40B4-BE49-F238E27FC236}">
                  <a16:creationId xmlns:a16="http://schemas.microsoft.com/office/drawing/2014/main" id="{A8608C3A-3231-4A7C-A559-88E71DB3AA7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北栄町</a:t>
              </a:r>
            </a:p>
          </p:txBody>
        </p:sp>
        <p:sp>
          <p:nvSpPr>
            <p:cNvPr id="77" name="四角形: 上の 2 つの角を丸める 76">
              <a:extLst>
                <a:ext uri="{FF2B5EF4-FFF2-40B4-BE49-F238E27FC236}">
                  <a16:creationId xmlns:a16="http://schemas.microsoft.com/office/drawing/2014/main" id="{A9F6B9BC-9429-4338-A395-EEF96D7E329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8" name="グループ化 77">
            <a:extLst>
              <a:ext uri="{FF2B5EF4-FFF2-40B4-BE49-F238E27FC236}">
                <a16:creationId xmlns:a16="http://schemas.microsoft.com/office/drawing/2014/main" id="{9ED3BF83-F210-4776-AD09-0AA11A634F82}"/>
              </a:ext>
            </a:extLst>
          </p:cNvPr>
          <p:cNvGrpSpPr/>
          <p:nvPr/>
        </p:nvGrpSpPr>
        <p:grpSpPr>
          <a:xfrm>
            <a:off x="5129556" y="188288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9" name="四角形: 上の 2 つの角を丸める 78">
              <a:extLst>
                <a:ext uri="{FF2B5EF4-FFF2-40B4-BE49-F238E27FC236}">
                  <a16:creationId xmlns:a16="http://schemas.microsoft.com/office/drawing/2014/main" id="{11CB29AB-7F94-4C1B-A6C1-33293879859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湯梨浜町</a:t>
              </a:r>
            </a:p>
          </p:txBody>
        </p:sp>
        <p:sp>
          <p:nvSpPr>
            <p:cNvPr id="80" name="四角形: 上の 2 つの角を丸める 79">
              <a:extLst>
                <a:ext uri="{FF2B5EF4-FFF2-40B4-BE49-F238E27FC236}">
                  <a16:creationId xmlns:a16="http://schemas.microsoft.com/office/drawing/2014/main" id="{874D04B1-E693-4AB7-BC86-7351D2855A2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F4067965-BE49-45AB-9100-34E7104B44EA}"/>
              </a:ext>
            </a:extLst>
          </p:cNvPr>
          <p:cNvGrpSpPr/>
          <p:nvPr/>
        </p:nvGrpSpPr>
        <p:grpSpPr>
          <a:xfrm>
            <a:off x="5218456" y="281633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2" name="四角形: 上の 2 つの角を丸める 81">
              <a:extLst>
                <a:ext uri="{FF2B5EF4-FFF2-40B4-BE49-F238E27FC236}">
                  <a16:creationId xmlns:a16="http://schemas.microsoft.com/office/drawing/2014/main" id="{AC3071CD-1F67-4328-B20E-326C05B71A0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三朝町</a:t>
              </a:r>
            </a:p>
          </p:txBody>
        </p:sp>
        <p:sp>
          <p:nvSpPr>
            <p:cNvPr id="83" name="四角形: 上の 2 つの角を丸める 82">
              <a:extLst>
                <a:ext uri="{FF2B5EF4-FFF2-40B4-BE49-F238E27FC236}">
                  <a16:creationId xmlns:a16="http://schemas.microsoft.com/office/drawing/2014/main" id="{8EC4EA67-85EA-4004-830B-3EE842BEEF2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4" name="グループ化 103">
            <a:extLst>
              <a:ext uri="{FF2B5EF4-FFF2-40B4-BE49-F238E27FC236}">
                <a16:creationId xmlns:a16="http://schemas.microsoft.com/office/drawing/2014/main" id="{AB927838-3F5B-49F2-9F4B-05E97C8B775A}"/>
              </a:ext>
            </a:extLst>
          </p:cNvPr>
          <p:cNvGrpSpPr/>
          <p:nvPr/>
        </p:nvGrpSpPr>
        <p:grpSpPr>
          <a:xfrm>
            <a:off x="4081806" y="281633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05" name="四角形: 上の 2 つの角を丸める 104">
              <a:extLst>
                <a:ext uri="{FF2B5EF4-FFF2-40B4-BE49-F238E27FC236}">
                  <a16:creationId xmlns:a16="http://schemas.microsoft.com/office/drawing/2014/main" id="{A486B6AC-263C-4837-B356-74E683DBF42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倉吉市</a:t>
              </a:r>
            </a:p>
          </p:txBody>
        </p:sp>
        <p:sp>
          <p:nvSpPr>
            <p:cNvPr id="106" name="四角形: 上の 2 つの角を丸める 105">
              <a:extLst>
                <a:ext uri="{FF2B5EF4-FFF2-40B4-BE49-F238E27FC236}">
                  <a16:creationId xmlns:a16="http://schemas.microsoft.com/office/drawing/2014/main" id="{7CD448C0-1BDB-4152-8B3D-6FB34C8E3B6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7" name="グループ化 106">
            <a:extLst>
              <a:ext uri="{FF2B5EF4-FFF2-40B4-BE49-F238E27FC236}">
                <a16:creationId xmlns:a16="http://schemas.microsoft.com/office/drawing/2014/main" id="{4E625A60-DB71-4201-8151-0D08BF804944}"/>
              </a:ext>
            </a:extLst>
          </p:cNvPr>
          <p:cNvGrpSpPr/>
          <p:nvPr/>
        </p:nvGrpSpPr>
        <p:grpSpPr>
          <a:xfrm>
            <a:off x="2741956" y="341958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08" name="四角形: 上の 2 つの角を丸める 107">
              <a:extLst>
                <a:ext uri="{FF2B5EF4-FFF2-40B4-BE49-F238E27FC236}">
                  <a16:creationId xmlns:a16="http://schemas.microsoft.com/office/drawing/2014/main" id="{9E7A1095-C73E-48F5-BB62-F49577DE9EF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江府町</a:t>
              </a:r>
            </a:p>
          </p:txBody>
        </p:sp>
        <p:sp>
          <p:nvSpPr>
            <p:cNvPr id="109" name="四角形: 上の 2 つの角を丸める 108">
              <a:extLst>
                <a:ext uri="{FF2B5EF4-FFF2-40B4-BE49-F238E27FC236}">
                  <a16:creationId xmlns:a16="http://schemas.microsoft.com/office/drawing/2014/main" id="{9F4F3F0C-39F2-49E3-93CF-FA0B0B9FE7A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0" name="グループ化 109">
            <a:extLst>
              <a:ext uri="{FF2B5EF4-FFF2-40B4-BE49-F238E27FC236}">
                <a16:creationId xmlns:a16="http://schemas.microsoft.com/office/drawing/2014/main" id="{B9EE314F-934B-4A6F-873E-725F9C9186D7}"/>
              </a:ext>
            </a:extLst>
          </p:cNvPr>
          <p:cNvGrpSpPr/>
          <p:nvPr/>
        </p:nvGrpSpPr>
        <p:grpSpPr>
          <a:xfrm>
            <a:off x="2100606" y="406093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1" name="四角形: 上の 2 つの角を丸める 110">
              <a:extLst>
                <a:ext uri="{FF2B5EF4-FFF2-40B4-BE49-F238E27FC236}">
                  <a16:creationId xmlns:a16="http://schemas.microsoft.com/office/drawing/2014/main" id="{9E935489-EFAA-4C50-BFE9-37B74D26723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日野町</a:t>
              </a:r>
            </a:p>
          </p:txBody>
        </p:sp>
        <p:sp>
          <p:nvSpPr>
            <p:cNvPr id="112" name="四角形: 上の 2 つの角を丸める 111">
              <a:extLst>
                <a:ext uri="{FF2B5EF4-FFF2-40B4-BE49-F238E27FC236}">
                  <a16:creationId xmlns:a16="http://schemas.microsoft.com/office/drawing/2014/main" id="{1D48422C-B703-43AF-8DF0-7190B33CFF5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3" name="グループ化 112">
            <a:extLst>
              <a:ext uri="{FF2B5EF4-FFF2-40B4-BE49-F238E27FC236}">
                <a16:creationId xmlns:a16="http://schemas.microsoft.com/office/drawing/2014/main" id="{03308E1A-B580-44EB-9D88-60BC4DCDDC65}"/>
              </a:ext>
            </a:extLst>
          </p:cNvPr>
          <p:cNvGrpSpPr/>
          <p:nvPr/>
        </p:nvGrpSpPr>
        <p:grpSpPr>
          <a:xfrm>
            <a:off x="1035113" y="459012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14" name="四角形: 上の 2 つの角を丸める 113">
              <a:extLst>
                <a:ext uri="{FF2B5EF4-FFF2-40B4-BE49-F238E27FC236}">
                  <a16:creationId xmlns:a16="http://schemas.microsoft.com/office/drawing/2014/main" id="{9AB9AA06-7EBF-4094-8B9F-74CADAA483D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日南町</a:t>
              </a:r>
            </a:p>
          </p:txBody>
        </p:sp>
        <p:sp>
          <p:nvSpPr>
            <p:cNvPr id="115" name="四角形: 上の 2 つの角を丸める 114">
              <a:extLst>
                <a:ext uri="{FF2B5EF4-FFF2-40B4-BE49-F238E27FC236}">
                  <a16:creationId xmlns:a16="http://schemas.microsoft.com/office/drawing/2014/main" id="{9FCF2FC6-8639-47B0-84E5-8D80B5C95CB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6" name="グループ化 135">
            <a:extLst>
              <a:ext uri="{FF2B5EF4-FFF2-40B4-BE49-F238E27FC236}">
                <a16:creationId xmlns:a16="http://schemas.microsoft.com/office/drawing/2014/main" id="{84CD8F20-B01E-4786-97C8-62C1B75A816E}"/>
              </a:ext>
            </a:extLst>
          </p:cNvPr>
          <p:cNvGrpSpPr/>
          <p:nvPr/>
        </p:nvGrpSpPr>
        <p:grpSpPr>
          <a:xfrm>
            <a:off x="824817" y="153531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37" name="四角形: 上の 2 つの角を丸める 136">
              <a:extLst>
                <a:ext uri="{FF2B5EF4-FFF2-40B4-BE49-F238E27FC236}">
                  <a16:creationId xmlns:a16="http://schemas.microsoft.com/office/drawing/2014/main" id="{213C4AA8-B2A2-48C9-8951-958FA4F49E7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境港市</a:t>
              </a:r>
            </a:p>
          </p:txBody>
        </p:sp>
        <p:sp>
          <p:nvSpPr>
            <p:cNvPr id="138" name="四角形: 上の 2 つの角を丸める 137">
              <a:extLst>
                <a:ext uri="{FF2B5EF4-FFF2-40B4-BE49-F238E27FC236}">
                  <a16:creationId xmlns:a16="http://schemas.microsoft.com/office/drawing/2014/main" id="{DFE61D42-F55D-4F78-AF17-776189114F5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9" name="グループ化 138">
            <a:extLst>
              <a:ext uri="{FF2B5EF4-FFF2-40B4-BE49-F238E27FC236}">
                <a16:creationId xmlns:a16="http://schemas.microsoft.com/office/drawing/2014/main" id="{433AA040-16D4-40D9-B332-8F1745752E65}"/>
              </a:ext>
            </a:extLst>
          </p:cNvPr>
          <p:cNvGrpSpPr/>
          <p:nvPr/>
        </p:nvGrpSpPr>
        <p:grpSpPr>
          <a:xfrm>
            <a:off x="2760867" y="212077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40" name="四角形: 上の 2 つの角を丸める 139">
              <a:extLst>
                <a:ext uri="{FF2B5EF4-FFF2-40B4-BE49-F238E27FC236}">
                  <a16:creationId xmlns:a16="http://schemas.microsoft.com/office/drawing/2014/main" id="{67A9BEC1-36EE-4043-83CE-9C912A78D2F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大山町</a:t>
              </a:r>
            </a:p>
          </p:txBody>
        </p:sp>
        <p:sp>
          <p:nvSpPr>
            <p:cNvPr id="141" name="四角形: 上の 2 つの角を丸める 140">
              <a:extLst>
                <a:ext uri="{FF2B5EF4-FFF2-40B4-BE49-F238E27FC236}">
                  <a16:creationId xmlns:a16="http://schemas.microsoft.com/office/drawing/2014/main" id="{E3F3955F-7F94-466F-B744-35B8672E6C6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2" name="グループ化 141">
            <a:extLst>
              <a:ext uri="{FF2B5EF4-FFF2-40B4-BE49-F238E27FC236}">
                <a16:creationId xmlns:a16="http://schemas.microsoft.com/office/drawing/2014/main" id="{0E10565C-B442-4629-937E-04A4D049DC66}"/>
              </a:ext>
            </a:extLst>
          </p:cNvPr>
          <p:cNvGrpSpPr/>
          <p:nvPr/>
        </p:nvGrpSpPr>
        <p:grpSpPr>
          <a:xfrm>
            <a:off x="3522867" y="212077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43" name="四角形: 上の 2 つの角を丸める 142">
              <a:extLst>
                <a:ext uri="{FF2B5EF4-FFF2-40B4-BE49-F238E27FC236}">
                  <a16:creationId xmlns:a16="http://schemas.microsoft.com/office/drawing/2014/main" id="{42A490D8-40E3-43B6-AE6E-BF891D66A29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琴浦町</a:t>
              </a:r>
            </a:p>
          </p:txBody>
        </p:sp>
        <p:sp>
          <p:nvSpPr>
            <p:cNvPr id="144" name="四角形: 上の 2 つの角を丸める 143">
              <a:extLst>
                <a:ext uri="{FF2B5EF4-FFF2-40B4-BE49-F238E27FC236}">
                  <a16:creationId xmlns:a16="http://schemas.microsoft.com/office/drawing/2014/main" id="{18A6A15F-DC56-4414-86A9-DC7EE0A48DC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5" name="グループ化 144">
            <a:extLst>
              <a:ext uri="{FF2B5EF4-FFF2-40B4-BE49-F238E27FC236}">
                <a16:creationId xmlns:a16="http://schemas.microsoft.com/office/drawing/2014/main" id="{F86FF12C-F5D4-4A5B-A944-017099520DBB}"/>
              </a:ext>
            </a:extLst>
          </p:cNvPr>
          <p:cNvGrpSpPr/>
          <p:nvPr/>
        </p:nvGrpSpPr>
        <p:grpSpPr>
          <a:xfrm>
            <a:off x="2348256" y="295603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46" name="四角形: 上の 2 つの角を丸める 145">
              <a:extLst>
                <a:ext uri="{FF2B5EF4-FFF2-40B4-BE49-F238E27FC236}">
                  <a16:creationId xmlns:a16="http://schemas.microsoft.com/office/drawing/2014/main" id="{E72D2EEB-784C-4498-B899-F3760D81A29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伯耆町</a:t>
              </a:r>
            </a:p>
          </p:txBody>
        </p:sp>
        <p:sp>
          <p:nvSpPr>
            <p:cNvPr id="147" name="四角形: 上の 2 つの角を丸める 146">
              <a:extLst>
                <a:ext uri="{FF2B5EF4-FFF2-40B4-BE49-F238E27FC236}">
                  <a16:creationId xmlns:a16="http://schemas.microsoft.com/office/drawing/2014/main" id="{F5839676-007D-4EAD-91C8-8630A6060B3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8" name="グループ化 147">
            <a:extLst>
              <a:ext uri="{FF2B5EF4-FFF2-40B4-BE49-F238E27FC236}">
                <a16:creationId xmlns:a16="http://schemas.microsoft.com/office/drawing/2014/main" id="{2D08EE1C-836D-4860-A382-1C8990F94C55}"/>
              </a:ext>
            </a:extLst>
          </p:cNvPr>
          <p:cNvGrpSpPr/>
          <p:nvPr/>
        </p:nvGrpSpPr>
        <p:grpSpPr>
          <a:xfrm>
            <a:off x="1586256" y="325448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49" name="四角形: 上の 2 つの角を丸める 148">
              <a:extLst>
                <a:ext uri="{FF2B5EF4-FFF2-40B4-BE49-F238E27FC236}">
                  <a16:creationId xmlns:a16="http://schemas.microsoft.com/office/drawing/2014/main" id="{0F7685C6-4C99-4930-B53C-F854F0AD422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南部町</a:t>
              </a:r>
            </a:p>
          </p:txBody>
        </p:sp>
        <p:sp>
          <p:nvSpPr>
            <p:cNvPr id="150" name="四角形: 上の 2 つの角を丸める 149">
              <a:extLst>
                <a:ext uri="{FF2B5EF4-FFF2-40B4-BE49-F238E27FC236}">
                  <a16:creationId xmlns:a16="http://schemas.microsoft.com/office/drawing/2014/main" id="{C646D0BE-6C9A-4FB3-A797-1363C8F29AF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1" name="グループ化 150">
            <a:extLst>
              <a:ext uri="{FF2B5EF4-FFF2-40B4-BE49-F238E27FC236}">
                <a16:creationId xmlns:a16="http://schemas.microsoft.com/office/drawing/2014/main" id="{0064F5BF-5EE9-485F-B0B9-2801A8230D97}"/>
              </a:ext>
            </a:extLst>
          </p:cNvPr>
          <p:cNvGrpSpPr/>
          <p:nvPr/>
        </p:nvGrpSpPr>
        <p:grpSpPr>
          <a:xfrm>
            <a:off x="1643406" y="256233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52" name="四角形: 上の 2 つの角を丸める 151">
              <a:extLst>
                <a:ext uri="{FF2B5EF4-FFF2-40B4-BE49-F238E27FC236}">
                  <a16:creationId xmlns:a16="http://schemas.microsoft.com/office/drawing/2014/main" id="{0781D6AF-7C60-43D8-A11A-FF784D809FE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米子市</a:t>
              </a:r>
            </a:p>
          </p:txBody>
        </p:sp>
        <p:sp>
          <p:nvSpPr>
            <p:cNvPr id="153" name="四角形: 上の 2 つの角を丸める 152">
              <a:extLst>
                <a:ext uri="{FF2B5EF4-FFF2-40B4-BE49-F238E27FC236}">
                  <a16:creationId xmlns:a16="http://schemas.microsoft.com/office/drawing/2014/main" id="{9694518D-543E-4813-B3DB-11C800BFD95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4" name="グループ化 153">
            <a:extLst>
              <a:ext uri="{FF2B5EF4-FFF2-40B4-BE49-F238E27FC236}">
                <a16:creationId xmlns:a16="http://schemas.microsoft.com/office/drawing/2014/main" id="{99415045-EAED-49EB-8591-94750A49B178}"/>
              </a:ext>
            </a:extLst>
          </p:cNvPr>
          <p:cNvGrpSpPr/>
          <p:nvPr/>
        </p:nvGrpSpPr>
        <p:grpSpPr>
          <a:xfrm>
            <a:off x="1643406" y="209878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155" name="四角形: 上の 2 つの角を丸める 154">
              <a:extLst>
                <a:ext uri="{FF2B5EF4-FFF2-40B4-BE49-F238E27FC236}">
                  <a16:creationId xmlns:a16="http://schemas.microsoft.com/office/drawing/2014/main" id="{0EB9F3EF-7ECB-443D-A7B6-47317274AD4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日吉津村</a:t>
              </a:r>
            </a:p>
          </p:txBody>
        </p:sp>
        <p:sp>
          <p:nvSpPr>
            <p:cNvPr id="156" name="四角形: 上の 2 つの角を丸める 155">
              <a:extLst>
                <a:ext uri="{FF2B5EF4-FFF2-40B4-BE49-F238E27FC236}">
                  <a16:creationId xmlns:a16="http://schemas.microsoft.com/office/drawing/2014/main" id="{BFF3EB2A-55B7-48EC-AB39-659E23B0E40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5901218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097" name="Group 857"/>
          <p:cNvGrpSpPr>
            <a:grpSpLocks/>
          </p:cNvGrpSpPr>
          <p:nvPr/>
        </p:nvGrpSpPr>
        <p:grpSpPr bwMode="auto">
          <a:xfrm>
            <a:off x="580572" y="1178152"/>
            <a:ext cx="8744857" cy="4307794"/>
            <a:chOff x="176" y="1039"/>
            <a:chExt cx="7712" cy="3799"/>
          </a:xfrm>
        </p:grpSpPr>
        <p:sp>
          <p:nvSpPr>
            <p:cNvPr id="11074" name="Freeform 834"/>
            <p:cNvSpPr>
              <a:spLocks/>
            </p:cNvSpPr>
            <p:nvPr/>
          </p:nvSpPr>
          <p:spPr bwMode="auto">
            <a:xfrm>
              <a:off x="4712" y="1323"/>
              <a:ext cx="2779" cy="2041"/>
            </a:xfrm>
            <a:custGeom>
              <a:avLst/>
              <a:gdLst>
                <a:gd name="T0" fmla="*/ 1418 w 2779"/>
                <a:gd name="T1" fmla="*/ 1985 h 2041"/>
                <a:gd name="T2" fmla="*/ 1305 w 2779"/>
                <a:gd name="T3" fmla="*/ 2041 h 2041"/>
                <a:gd name="T4" fmla="*/ 1191 w 2779"/>
                <a:gd name="T5" fmla="*/ 1985 h 2041"/>
                <a:gd name="T6" fmla="*/ 908 w 2779"/>
                <a:gd name="T7" fmla="*/ 1928 h 2041"/>
                <a:gd name="T8" fmla="*/ 851 w 2779"/>
                <a:gd name="T9" fmla="*/ 1814 h 2041"/>
                <a:gd name="T10" fmla="*/ 794 w 2779"/>
                <a:gd name="T11" fmla="*/ 1871 h 2041"/>
                <a:gd name="T12" fmla="*/ 454 w 2779"/>
                <a:gd name="T13" fmla="*/ 1814 h 2041"/>
                <a:gd name="T14" fmla="*/ 341 w 2779"/>
                <a:gd name="T15" fmla="*/ 1758 h 2041"/>
                <a:gd name="T16" fmla="*/ 284 w 2779"/>
                <a:gd name="T17" fmla="*/ 1644 h 2041"/>
                <a:gd name="T18" fmla="*/ 341 w 2779"/>
                <a:gd name="T19" fmla="*/ 1588 h 2041"/>
                <a:gd name="T20" fmla="*/ 397 w 2779"/>
                <a:gd name="T21" fmla="*/ 1417 h 2041"/>
                <a:gd name="T22" fmla="*/ 454 w 2779"/>
                <a:gd name="T23" fmla="*/ 1361 h 2041"/>
                <a:gd name="T24" fmla="*/ 511 w 2779"/>
                <a:gd name="T25" fmla="*/ 1304 h 2041"/>
                <a:gd name="T26" fmla="*/ 397 w 2779"/>
                <a:gd name="T27" fmla="*/ 1247 h 2041"/>
                <a:gd name="T28" fmla="*/ 284 w 2779"/>
                <a:gd name="T29" fmla="*/ 1021 h 2041"/>
                <a:gd name="T30" fmla="*/ 114 w 2779"/>
                <a:gd name="T31" fmla="*/ 964 h 2041"/>
                <a:gd name="T32" fmla="*/ 57 w 2779"/>
                <a:gd name="T33" fmla="*/ 907 h 2041"/>
                <a:gd name="T34" fmla="*/ 0 w 2779"/>
                <a:gd name="T35" fmla="*/ 850 h 2041"/>
                <a:gd name="T36" fmla="*/ 57 w 2779"/>
                <a:gd name="T37" fmla="*/ 737 h 2041"/>
                <a:gd name="T38" fmla="*/ 0 w 2779"/>
                <a:gd name="T39" fmla="*/ 624 h 2041"/>
                <a:gd name="T40" fmla="*/ 57 w 2779"/>
                <a:gd name="T41" fmla="*/ 454 h 2041"/>
                <a:gd name="T42" fmla="*/ 114 w 2779"/>
                <a:gd name="T43" fmla="*/ 340 h 2041"/>
                <a:gd name="T44" fmla="*/ 227 w 2779"/>
                <a:gd name="T45" fmla="*/ 283 h 2041"/>
                <a:gd name="T46" fmla="*/ 284 w 2779"/>
                <a:gd name="T47" fmla="*/ 227 h 2041"/>
                <a:gd name="T48" fmla="*/ 397 w 2779"/>
                <a:gd name="T49" fmla="*/ 340 h 2041"/>
                <a:gd name="T50" fmla="*/ 851 w 2779"/>
                <a:gd name="T51" fmla="*/ 283 h 2041"/>
                <a:gd name="T52" fmla="*/ 1191 w 2779"/>
                <a:gd name="T53" fmla="*/ 283 h 2041"/>
                <a:gd name="T54" fmla="*/ 1305 w 2779"/>
                <a:gd name="T55" fmla="*/ 227 h 2041"/>
                <a:gd name="T56" fmla="*/ 1418 w 2779"/>
                <a:gd name="T57" fmla="*/ 170 h 2041"/>
                <a:gd name="T58" fmla="*/ 1645 w 2779"/>
                <a:gd name="T59" fmla="*/ 113 h 2041"/>
                <a:gd name="T60" fmla="*/ 1815 w 2779"/>
                <a:gd name="T61" fmla="*/ 57 h 2041"/>
                <a:gd name="T62" fmla="*/ 1928 w 2779"/>
                <a:gd name="T63" fmla="*/ 0 h 2041"/>
                <a:gd name="T64" fmla="*/ 1985 w 2779"/>
                <a:gd name="T65" fmla="*/ 113 h 2041"/>
                <a:gd name="T66" fmla="*/ 2098 w 2779"/>
                <a:gd name="T67" fmla="*/ 227 h 2041"/>
                <a:gd name="T68" fmla="*/ 2268 w 2779"/>
                <a:gd name="T69" fmla="*/ 624 h 2041"/>
                <a:gd name="T70" fmla="*/ 2325 w 2779"/>
                <a:gd name="T71" fmla="*/ 567 h 2041"/>
                <a:gd name="T72" fmla="*/ 2439 w 2779"/>
                <a:gd name="T73" fmla="*/ 510 h 2041"/>
                <a:gd name="T74" fmla="*/ 2495 w 2779"/>
                <a:gd name="T75" fmla="*/ 454 h 2041"/>
                <a:gd name="T76" fmla="*/ 2552 w 2779"/>
                <a:gd name="T77" fmla="*/ 510 h 2041"/>
                <a:gd name="T78" fmla="*/ 2722 w 2779"/>
                <a:gd name="T79" fmla="*/ 567 h 2041"/>
                <a:gd name="T80" fmla="*/ 2779 w 2779"/>
                <a:gd name="T81" fmla="*/ 794 h 2041"/>
                <a:gd name="T82" fmla="*/ 2382 w 2779"/>
                <a:gd name="T83" fmla="*/ 907 h 2041"/>
                <a:gd name="T84" fmla="*/ 2098 w 2779"/>
                <a:gd name="T85" fmla="*/ 964 h 2041"/>
                <a:gd name="T86" fmla="*/ 1985 w 2779"/>
                <a:gd name="T87" fmla="*/ 907 h 2041"/>
                <a:gd name="T88" fmla="*/ 1815 w 2779"/>
                <a:gd name="T89" fmla="*/ 850 h 2041"/>
                <a:gd name="T90" fmla="*/ 1701 w 2779"/>
                <a:gd name="T91" fmla="*/ 964 h 2041"/>
                <a:gd name="T92" fmla="*/ 1588 w 2779"/>
                <a:gd name="T93" fmla="*/ 1021 h 2041"/>
                <a:gd name="T94" fmla="*/ 1531 w 2779"/>
                <a:gd name="T95" fmla="*/ 1077 h 2041"/>
                <a:gd name="T96" fmla="*/ 1588 w 2779"/>
                <a:gd name="T97" fmla="*/ 1191 h 2041"/>
                <a:gd name="T98" fmla="*/ 1645 w 2779"/>
                <a:gd name="T99" fmla="*/ 1361 h 2041"/>
                <a:gd name="T100" fmla="*/ 1701 w 2779"/>
                <a:gd name="T101" fmla="*/ 1588 h 2041"/>
                <a:gd name="T102" fmla="*/ 1758 w 2779"/>
                <a:gd name="T103" fmla="*/ 1701 h 2041"/>
                <a:gd name="T104" fmla="*/ 1815 w 2779"/>
                <a:gd name="T105" fmla="*/ 1758 h 2041"/>
                <a:gd name="T106" fmla="*/ 1758 w 2779"/>
                <a:gd name="T107" fmla="*/ 1814 h 2041"/>
                <a:gd name="T108" fmla="*/ 1475 w 2779"/>
                <a:gd name="T109" fmla="*/ 1871 h 2041"/>
                <a:gd name="T110" fmla="*/ 1418 w 2779"/>
                <a:gd name="T111" fmla="*/ 1928 h 2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779" h="2041">
                  <a:moveTo>
                    <a:pt x="1418" y="1928"/>
                  </a:moveTo>
                  <a:lnTo>
                    <a:pt x="1418" y="1985"/>
                  </a:lnTo>
                  <a:lnTo>
                    <a:pt x="1305" y="1985"/>
                  </a:lnTo>
                  <a:lnTo>
                    <a:pt x="1305" y="2041"/>
                  </a:lnTo>
                  <a:lnTo>
                    <a:pt x="1191" y="2041"/>
                  </a:lnTo>
                  <a:lnTo>
                    <a:pt x="1191" y="1985"/>
                  </a:lnTo>
                  <a:lnTo>
                    <a:pt x="908" y="1985"/>
                  </a:lnTo>
                  <a:lnTo>
                    <a:pt x="908" y="1928"/>
                  </a:lnTo>
                  <a:lnTo>
                    <a:pt x="851" y="1928"/>
                  </a:lnTo>
                  <a:lnTo>
                    <a:pt x="851" y="1814"/>
                  </a:lnTo>
                  <a:lnTo>
                    <a:pt x="794" y="1814"/>
                  </a:lnTo>
                  <a:lnTo>
                    <a:pt x="794" y="1871"/>
                  </a:lnTo>
                  <a:lnTo>
                    <a:pt x="454" y="1871"/>
                  </a:lnTo>
                  <a:lnTo>
                    <a:pt x="454" y="1814"/>
                  </a:lnTo>
                  <a:lnTo>
                    <a:pt x="341" y="1814"/>
                  </a:lnTo>
                  <a:lnTo>
                    <a:pt x="341" y="1758"/>
                  </a:lnTo>
                  <a:lnTo>
                    <a:pt x="284" y="1758"/>
                  </a:lnTo>
                  <a:lnTo>
                    <a:pt x="284" y="1644"/>
                  </a:lnTo>
                  <a:lnTo>
                    <a:pt x="341" y="1644"/>
                  </a:lnTo>
                  <a:lnTo>
                    <a:pt x="341" y="1588"/>
                  </a:lnTo>
                  <a:lnTo>
                    <a:pt x="397" y="1588"/>
                  </a:lnTo>
                  <a:lnTo>
                    <a:pt x="397" y="1417"/>
                  </a:lnTo>
                  <a:lnTo>
                    <a:pt x="454" y="1417"/>
                  </a:lnTo>
                  <a:lnTo>
                    <a:pt x="454" y="1361"/>
                  </a:lnTo>
                  <a:lnTo>
                    <a:pt x="511" y="1361"/>
                  </a:lnTo>
                  <a:lnTo>
                    <a:pt x="511" y="1304"/>
                  </a:lnTo>
                  <a:lnTo>
                    <a:pt x="397" y="1304"/>
                  </a:lnTo>
                  <a:lnTo>
                    <a:pt x="397" y="1247"/>
                  </a:lnTo>
                  <a:lnTo>
                    <a:pt x="284" y="1247"/>
                  </a:lnTo>
                  <a:lnTo>
                    <a:pt x="284" y="1021"/>
                  </a:lnTo>
                  <a:lnTo>
                    <a:pt x="114" y="1021"/>
                  </a:lnTo>
                  <a:lnTo>
                    <a:pt x="114" y="964"/>
                  </a:lnTo>
                  <a:lnTo>
                    <a:pt x="57" y="964"/>
                  </a:lnTo>
                  <a:lnTo>
                    <a:pt x="57" y="907"/>
                  </a:lnTo>
                  <a:lnTo>
                    <a:pt x="0" y="907"/>
                  </a:lnTo>
                  <a:lnTo>
                    <a:pt x="0" y="850"/>
                  </a:lnTo>
                  <a:lnTo>
                    <a:pt x="57" y="850"/>
                  </a:lnTo>
                  <a:lnTo>
                    <a:pt x="57" y="737"/>
                  </a:lnTo>
                  <a:lnTo>
                    <a:pt x="0" y="737"/>
                  </a:lnTo>
                  <a:lnTo>
                    <a:pt x="0" y="624"/>
                  </a:lnTo>
                  <a:lnTo>
                    <a:pt x="57" y="624"/>
                  </a:lnTo>
                  <a:lnTo>
                    <a:pt x="57" y="454"/>
                  </a:lnTo>
                  <a:lnTo>
                    <a:pt x="114" y="454"/>
                  </a:lnTo>
                  <a:lnTo>
                    <a:pt x="114" y="340"/>
                  </a:lnTo>
                  <a:lnTo>
                    <a:pt x="227" y="340"/>
                  </a:lnTo>
                  <a:lnTo>
                    <a:pt x="227" y="283"/>
                  </a:lnTo>
                  <a:lnTo>
                    <a:pt x="284" y="283"/>
                  </a:lnTo>
                  <a:lnTo>
                    <a:pt x="284" y="227"/>
                  </a:lnTo>
                  <a:lnTo>
                    <a:pt x="397" y="227"/>
                  </a:lnTo>
                  <a:lnTo>
                    <a:pt x="397" y="340"/>
                  </a:lnTo>
                  <a:lnTo>
                    <a:pt x="851" y="340"/>
                  </a:lnTo>
                  <a:lnTo>
                    <a:pt x="851" y="283"/>
                  </a:lnTo>
                  <a:lnTo>
                    <a:pt x="1078" y="283"/>
                  </a:lnTo>
                  <a:lnTo>
                    <a:pt x="1191" y="283"/>
                  </a:lnTo>
                  <a:lnTo>
                    <a:pt x="1191" y="227"/>
                  </a:lnTo>
                  <a:lnTo>
                    <a:pt x="1305" y="227"/>
                  </a:lnTo>
                  <a:lnTo>
                    <a:pt x="1305" y="170"/>
                  </a:lnTo>
                  <a:lnTo>
                    <a:pt x="1418" y="170"/>
                  </a:lnTo>
                  <a:lnTo>
                    <a:pt x="1418" y="113"/>
                  </a:lnTo>
                  <a:lnTo>
                    <a:pt x="1645" y="113"/>
                  </a:lnTo>
                  <a:lnTo>
                    <a:pt x="1645" y="57"/>
                  </a:lnTo>
                  <a:lnTo>
                    <a:pt x="1815" y="57"/>
                  </a:lnTo>
                  <a:lnTo>
                    <a:pt x="1815" y="0"/>
                  </a:lnTo>
                  <a:lnTo>
                    <a:pt x="1928" y="0"/>
                  </a:lnTo>
                  <a:lnTo>
                    <a:pt x="1928" y="113"/>
                  </a:lnTo>
                  <a:lnTo>
                    <a:pt x="1985" y="113"/>
                  </a:lnTo>
                  <a:lnTo>
                    <a:pt x="1985" y="227"/>
                  </a:lnTo>
                  <a:lnTo>
                    <a:pt x="2098" y="227"/>
                  </a:lnTo>
                  <a:lnTo>
                    <a:pt x="2098" y="624"/>
                  </a:lnTo>
                  <a:lnTo>
                    <a:pt x="2268" y="624"/>
                  </a:lnTo>
                  <a:lnTo>
                    <a:pt x="2268" y="567"/>
                  </a:lnTo>
                  <a:lnTo>
                    <a:pt x="2325" y="567"/>
                  </a:lnTo>
                  <a:lnTo>
                    <a:pt x="2325" y="510"/>
                  </a:lnTo>
                  <a:lnTo>
                    <a:pt x="2439" y="510"/>
                  </a:lnTo>
                  <a:lnTo>
                    <a:pt x="2439" y="454"/>
                  </a:lnTo>
                  <a:lnTo>
                    <a:pt x="2495" y="454"/>
                  </a:lnTo>
                  <a:lnTo>
                    <a:pt x="2495" y="510"/>
                  </a:lnTo>
                  <a:lnTo>
                    <a:pt x="2552" y="510"/>
                  </a:lnTo>
                  <a:lnTo>
                    <a:pt x="2552" y="567"/>
                  </a:lnTo>
                  <a:lnTo>
                    <a:pt x="2722" y="567"/>
                  </a:lnTo>
                  <a:lnTo>
                    <a:pt x="2722" y="794"/>
                  </a:lnTo>
                  <a:lnTo>
                    <a:pt x="2779" y="794"/>
                  </a:lnTo>
                  <a:lnTo>
                    <a:pt x="2779" y="907"/>
                  </a:lnTo>
                  <a:lnTo>
                    <a:pt x="2382" y="907"/>
                  </a:lnTo>
                  <a:lnTo>
                    <a:pt x="2382" y="964"/>
                  </a:lnTo>
                  <a:lnTo>
                    <a:pt x="2098" y="964"/>
                  </a:lnTo>
                  <a:lnTo>
                    <a:pt x="2098" y="907"/>
                  </a:lnTo>
                  <a:lnTo>
                    <a:pt x="1985" y="907"/>
                  </a:lnTo>
                  <a:lnTo>
                    <a:pt x="1985" y="850"/>
                  </a:lnTo>
                  <a:lnTo>
                    <a:pt x="1815" y="850"/>
                  </a:lnTo>
                  <a:lnTo>
                    <a:pt x="1815" y="964"/>
                  </a:lnTo>
                  <a:lnTo>
                    <a:pt x="1701" y="964"/>
                  </a:lnTo>
                  <a:lnTo>
                    <a:pt x="1701" y="1021"/>
                  </a:lnTo>
                  <a:lnTo>
                    <a:pt x="1588" y="1021"/>
                  </a:lnTo>
                  <a:lnTo>
                    <a:pt x="1588" y="1077"/>
                  </a:lnTo>
                  <a:lnTo>
                    <a:pt x="1531" y="1077"/>
                  </a:lnTo>
                  <a:lnTo>
                    <a:pt x="1531" y="1191"/>
                  </a:lnTo>
                  <a:lnTo>
                    <a:pt x="1588" y="1191"/>
                  </a:lnTo>
                  <a:lnTo>
                    <a:pt x="1588" y="1361"/>
                  </a:lnTo>
                  <a:lnTo>
                    <a:pt x="1645" y="1361"/>
                  </a:lnTo>
                  <a:lnTo>
                    <a:pt x="1645" y="1588"/>
                  </a:lnTo>
                  <a:lnTo>
                    <a:pt x="1701" y="1588"/>
                  </a:lnTo>
                  <a:lnTo>
                    <a:pt x="1701" y="1701"/>
                  </a:lnTo>
                  <a:lnTo>
                    <a:pt x="1758" y="1701"/>
                  </a:lnTo>
                  <a:lnTo>
                    <a:pt x="1758" y="1758"/>
                  </a:lnTo>
                  <a:lnTo>
                    <a:pt x="1815" y="1758"/>
                  </a:lnTo>
                  <a:lnTo>
                    <a:pt x="1815" y="1814"/>
                  </a:lnTo>
                  <a:lnTo>
                    <a:pt x="1758" y="1814"/>
                  </a:lnTo>
                  <a:lnTo>
                    <a:pt x="1758" y="1871"/>
                  </a:lnTo>
                  <a:lnTo>
                    <a:pt x="1475" y="1871"/>
                  </a:lnTo>
                  <a:lnTo>
                    <a:pt x="1475" y="1928"/>
                  </a:lnTo>
                  <a:lnTo>
                    <a:pt x="1418" y="1928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75" name="Freeform 835"/>
            <p:cNvSpPr>
              <a:spLocks/>
            </p:cNvSpPr>
            <p:nvPr/>
          </p:nvSpPr>
          <p:spPr bwMode="auto">
            <a:xfrm>
              <a:off x="6640" y="1039"/>
              <a:ext cx="794" cy="908"/>
            </a:xfrm>
            <a:custGeom>
              <a:avLst/>
              <a:gdLst>
                <a:gd name="T0" fmla="*/ 794 w 794"/>
                <a:gd name="T1" fmla="*/ 851 h 908"/>
                <a:gd name="T2" fmla="*/ 794 w 794"/>
                <a:gd name="T3" fmla="*/ 738 h 908"/>
                <a:gd name="T4" fmla="*/ 737 w 794"/>
                <a:gd name="T5" fmla="*/ 738 h 908"/>
                <a:gd name="T6" fmla="*/ 737 w 794"/>
                <a:gd name="T7" fmla="*/ 624 h 908"/>
                <a:gd name="T8" fmla="*/ 681 w 794"/>
                <a:gd name="T9" fmla="*/ 624 h 908"/>
                <a:gd name="T10" fmla="*/ 681 w 794"/>
                <a:gd name="T11" fmla="*/ 511 h 908"/>
                <a:gd name="T12" fmla="*/ 737 w 794"/>
                <a:gd name="T13" fmla="*/ 511 h 908"/>
                <a:gd name="T14" fmla="*/ 737 w 794"/>
                <a:gd name="T15" fmla="*/ 341 h 908"/>
                <a:gd name="T16" fmla="*/ 681 w 794"/>
                <a:gd name="T17" fmla="*/ 341 h 908"/>
                <a:gd name="T18" fmla="*/ 681 w 794"/>
                <a:gd name="T19" fmla="*/ 284 h 908"/>
                <a:gd name="T20" fmla="*/ 624 w 794"/>
                <a:gd name="T21" fmla="*/ 284 h 908"/>
                <a:gd name="T22" fmla="*/ 624 w 794"/>
                <a:gd name="T23" fmla="*/ 114 h 908"/>
                <a:gd name="T24" fmla="*/ 567 w 794"/>
                <a:gd name="T25" fmla="*/ 114 h 908"/>
                <a:gd name="T26" fmla="*/ 567 w 794"/>
                <a:gd name="T27" fmla="*/ 57 h 908"/>
                <a:gd name="T28" fmla="*/ 511 w 794"/>
                <a:gd name="T29" fmla="*/ 57 h 908"/>
                <a:gd name="T30" fmla="*/ 511 w 794"/>
                <a:gd name="T31" fmla="*/ 0 h 908"/>
                <a:gd name="T32" fmla="*/ 397 w 794"/>
                <a:gd name="T33" fmla="*/ 0 h 908"/>
                <a:gd name="T34" fmla="*/ 397 w 794"/>
                <a:gd name="T35" fmla="*/ 57 h 908"/>
                <a:gd name="T36" fmla="*/ 227 w 794"/>
                <a:gd name="T37" fmla="*/ 57 h 908"/>
                <a:gd name="T38" fmla="*/ 227 w 794"/>
                <a:gd name="T39" fmla="*/ 114 h 908"/>
                <a:gd name="T40" fmla="*/ 0 w 794"/>
                <a:gd name="T41" fmla="*/ 114 h 908"/>
                <a:gd name="T42" fmla="*/ 0 w 794"/>
                <a:gd name="T43" fmla="*/ 397 h 908"/>
                <a:gd name="T44" fmla="*/ 57 w 794"/>
                <a:gd name="T45" fmla="*/ 397 h 908"/>
                <a:gd name="T46" fmla="*/ 57 w 794"/>
                <a:gd name="T47" fmla="*/ 511 h 908"/>
                <a:gd name="T48" fmla="*/ 170 w 794"/>
                <a:gd name="T49" fmla="*/ 511 h 908"/>
                <a:gd name="T50" fmla="*/ 170 w 794"/>
                <a:gd name="T51" fmla="*/ 908 h 908"/>
                <a:gd name="T52" fmla="*/ 340 w 794"/>
                <a:gd name="T53" fmla="*/ 908 h 908"/>
                <a:gd name="T54" fmla="*/ 340 w 794"/>
                <a:gd name="T55" fmla="*/ 851 h 908"/>
                <a:gd name="T56" fmla="*/ 397 w 794"/>
                <a:gd name="T57" fmla="*/ 851 h 908"/>
                <a:gd name="T58" fmla="*/ 397 w 794"/>
                <a:gd name="T59" fmla="*/ 794 h 908"/>
                <a:gd name="T60" fmla="*/ 511 w 794"/>
                <a:gd name="T61" fmla="*/ 794 h 908"/>
                <a:gd name="T62" fmla="*/ 511 w 794"/>
                <a:gd name="T63" fmla="*/ 738 h 908"/>
                <a:gd name="T64" fmla="*/ 567 w 794"/>
                <a:gd name="T65" fmla="*/ 738 h 908"/>
                <a:gd name="T66" fmla="*/ 567 w 794"/>
                <a:gd name="T67" fmla="*/ 794 h 908"/>
                <a:gd name="T68" fmla="*/ 624 w 794"/>
                <a:gd name="T69" fmla="*/ 794 h 908"/>
                <a:gd name="T70" fmla="*/ 624 w 794"/>
                <a:gd name="T71" fmla="*/ 851 h 908"/>
                <a:gd name="T72" fmla="*/ 794 w 794"/>
                <a:gd name="T73" fmla="*/ 851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94" h="908">
                  <a:moveTo>
                    <a:pt x="794" y="851"/>
                  </a:moveTo>
                  <a:lnTo>
                    <a:pt x="794" y="738"/>
                  </a:lnTo>
                  <a:lnTo>
                    <a:pt x="737" y="738"/>
                  </a:lnTo>
                  <a:lnTo>
                    <a:pt x="737" y="624"/>
                  </a:lnTo>
                  <a:lnTo>
                    <a:pt x="681" y="624"/>
                  </a:lnTo>
                  <a:lnTo>
                    <a:pt x="681" y="511"/>
                  </a:lnTo>
                  <a:lnTo>
                    <a:pt x="737" y="511"/>
                  </a:lnTo>
                  <a:lnTo>
                    <a:pt x="737" y="341"/>
                  </a:lnTo>
                  <a:lnTo>
                    <a:pt x="681" y="341"/>
                  </a:lnTo>
                  <a:lnTo>
                    <a:pt x="681" y="284"/>
                  </a:lnTo>
                  <a:lnTo>
                    <a:pt x="624" y="284"/>
                  </a:lnTo>
                  <a:lnTo>
                    <a:pt x="624" y="114"/>
                  </a:lnTo>
                  <a:lnTo>
                    <a:pt x="567" y="114"/>
                  </a:lnTo>
                  <a:lnTo>
                    <a:pt x="567" y="57"/>
                  </a:lnTo>
                  <a:lnTo>
                    <a:pt x="511" y="57"/>
                  </a:lnTo>
                  <a:lnTo>
                    <a:pt x="511" y="0"/>
                  </a:lnTo>
                  <a:lnTo>
                    <a:pt x="397" y="0"/>
                  </a:lnTo>
                  <a:lnTo>
                    <a:pt x="397" y="57"/>
                  </a:lnTo>
                  <a:lnTo>
                    <a:pt x="227" y="57"/>
                  </a:lnTo>
                  <a:lnTo>
                    <a:pt x="227" y="114"/>
                  </a:lnTo>
                  <a:lnTo>
                    <a:pt x="0" y="114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511"/>
                  </a:lnTo>
                  <a:lnTo>
                    <a:pt x="170" y="511"/>
                  </a:lnTo>
                  <a:lnTo>
                    <a:pt x="170" y="908"/>
                  </a:lnTo>
                  <a:lnTo>
                    <a:pt x="340" y="908"/>
                  </a:lnTo>
                  <a:lnTo>
                    <a:pt x="340" y="851"/>
                  </a:lnTo>
                  <a:lnTo>
                    <a:pt x="397" y="851"/>
                  </a:lnTo>
                  <a:lnTo>
                    <a:pt x="397" y="794"/>
                  </a:lnTo>
                  <a:lnTo>
                    <a:pt x="511" y="794"/>
                  </a:lnTo>
                  <a:lnTo>
                    <a:pt x="511" y="738"/>
                  </a:lnTo>
                  <a:lnTo>
                    <a:pt x="567" y="738"/>
                  </a:lnTo>
                  <a:lnTo>
                    <a:pt x="567" y="794"/>
                  </a:lnTo>
                  <a:lnTo>
                    <a:pt x="624" y="794"/>
                  </a:lnTo>
                  <a:lnTo>
                    <a:pt x="624" y="851"/>
                  </a:lnTo>
                  <a:lnTo>
                    <a:pt x="794" y="851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77" name="Freeform 837"/>
            <p:cNvSpPr>
              <a:spLocks/>
            </p:cNvSpPr>
            <p:nvPr/>
          </p:nvSpPr>
          <p:spPr bwMode="auto">
            <a:xfrm>
              <a:off x="5733" y="3081"/>
              <a:ext cx="1474" cy="1020"/>
            </a:xfrm>
            <a:custGeom>
              <a:avLst/>
              <a:gdLst>
                <a:gd name="T0" fmla="*/ 0 w 1474"/>
                <a:gd name="T1" fmla="*/ 227 h 1020"/>
                <a:gd name="T2" fmla="*/ 0 w 1474"/>
                <a:gd name="T3" fmla="*/ 340 h 1020"/>
                <a:gd name="T4" fmla="*/ 57 w 1474"/>
                <a:gd name="T5" fmla="*/ 340 h 1020"/>
                <a:gd name="T6" fmla="*/ 57 w 1474"/>
                <a:gd name="T7" fmla="*/ 567 h 1020"/>
                <a:gd name="T8" fmla="*/ 170 w 1474"/>
                <a:gd name="T9" fmla="*/ 567 h 1020"/>
                <a:gd name="T10" fmla="*/ 170 w 1474"/>
                <a:gd name="T11" fmla="*/ 1020 h 1020"/>
                <a:gd name="T12" fmla="*/ 340 w 1474"/>
                <a:gd name="T13" fmla="*/ 1020 h 1020"/>
                <a:gd name="T14" fmla="*/ 340 w 1474"/>
                <a:gd name="T15" fmla="*/ 907 h 1020"/>
                <a:gd name="T16" fmla="*/ 397 w 1474"/>
                <a:gd name="T17" fmla="*/ 907 h 1020"/>
                <a:gd name="T18" fmla="*/ 397 w 1474"/>
                <a:gd name="T19" fmla="*/ 850 h 1020"/>
                <a:gd name="T20" fmla="*/ 624 w 1474"/>
                <a:gd name="T21" fmla="*/ 850 h 1020"/>
                <a:gd name="T22" fmla="*/ 624 w 1474"/>
                <a:gd name="T23" fmla="*/ 794 h 1020"/>
                <a:gd name="T24" fmla="*/ 680 w 1474"/>
                <a:gd name="T25" fmla="*/ 794 h 1020"/>
                <a:gd name="T26" fmla="*/ 680 w 1474"/>
                <a:gd name="T27" fmla="*/ 737 h 1020"/>
                <a:gd name="T28" fmla="*/ 794 w 1474"/>
                <a:gd name="T29" fmla="*/ 737 h 1020"/>
                <a:gd name="T30" fmla="*/ 794 w 1474"/>
                <a:gd name="T31" fmla="*/ 794 h 1020"/>
                <a:gd name="T32" fmla="*/ 1077 w 1474"/>
                <a:gd name="T33" fmla="*/ 794 h 1020"/>
                <a:gd name="T34" fmla="*/ 1077 w 1474"/>
                <a:gd name="T35" fmla="*/ 737 h 1020"/>
                <a:gd name="T36" fmla="*/ 1134 w 1474"/>
                <a:gd name="T37" fmla="*/ 737 h 1020"/>
                <a:gd name="T38" fmla="*/ 1134 w 1474"/>
                <a:gd name="T39" fmla="*/ 680 h 1020"/>
                <a:gd name="T40" fmla="*/ 1191 w 1474"/>
                <a:gd name="T41" fmla="*/ 680 h 1020"/>
                <a:gd name="T42" fmla="*/ 1191 w 1474"/>
                <a:gd name="T43" fmla="*/ 623 h 1020"/>
                <a:gd name="T44" fmla="*/ 1247 w 1474"/>
                <a:gd name="T45" fmla="*/ 623 h 1020"/>
                <a:gd name="T46" fmla="*/ 1247 w 1474"/>
                <a:gd name="T47" fmla="*/ 567 h 1020"/>
                <a:gd name="T48" fmla="*/ 1361 w 1474"/>
                <a:gd name="T49" fmla="*/ 567 h 1020"/>
                <a:gd name="T50" fmla="*/ 1361 w 1474"/>
                <a:gd name="T51" fmla="*/ 453 h 1020"/>
                <a:gd name="T52" fmla="*/ 1418 w 1474"/>
                <a:gd name="T53" fmla="*/ 453 h 1020"/>
                <a:gd name="T54" fmla="*/ 1418 w 1474"/>
                <a:gd name="T55" fmla="*/ 397 h 1020"/>
                <a:gd name="T56" fmla="*/ 1474 w 1474"/>
                <a:gd name="T57" fmla="*/ 397 h 1020"/>
                <a:gd name="T58" fmla="*/ 1474 w 1474"/>
                <a:gd name="T59" fmla="*/ 170 h 1020"/>
                <a:gd name="T60" fmla="*/ 1418 w 1474"/>
                <a:gd name="T61" fmla="*/ 170 h 1020"/>
                <a:gd name="T62" fmla="*/ 1418 w 1474"/>
                <a:gd name="T63" fmla="*/ 113 h 1020"/>
                <a:gd name="T64" fmla="*/ 1304 w 1474"/>
                <a:gd name="T65" fmla="*/ 113 h 1020"/>
                <a:gd name="T66" fmla="*/ 1304 w 1474"/>
                <a:gd name="T67" fmla="*/ 56 h 1020"/>
                <a:gd name="T68" fmla="*/ 1134 w 1474"/>
                <a:gd name="T69" fmla="*/ 56 h 1020"/>
                <a:gd name="T70" fmla="*/ 1134 w 1474"/>
                <a:gd name="T71" fmla="*/ 0 h 1020"/>
                <a:gd name="T72" fmla="*/ 907 w 1474"/>
                <a:gd name="T73" fmla="*/ 0 h 1020"/>
                <a:gd name="T74" fmla="*/ 907 w 1474"/>
                <a:gd name="T75" fmla="*/ 56 h 1020"/>
                <a:gd name="T76" fmla="*/ 737 w 1474"/>
                <a:gd name="T77" fmla="*/ 56 h 1020"/>
                <a:gd name="T78" fmla="*/ 737 w 1474"/>
                <a:gd name="T79" fmla="*/ 113 h 1020"/>
                <a:gd name="T80" fmla="*/ 454 w 1474"/>
                <a:gd name="T81" fmla="*/ 113 h 1020"/>
                <a:gd name="T82" fmla="*/ 454 w 1474"/>
                <a:gd name="T83" fmla="*/ 170 h 1020"/>
                <a:gd name="T84" fmla="*/ 397 w 1474"/>
                <a:gd name="T85" fmla="*/ 170 h 1020"/>
                <a:gd name="T86" fmla="*/ 397 w 1474"/>
                <a:gd name="T87" fmla="*/ 227 h 1020"/>
                <a:gd name="T88" fmla="*/ 284 w 1474"/>
                <a:gd name="T89" fmla="*/ 227 h 1020"/>
                <a:gd name="T90" fmla="*/ 284 w 1474"/>
                <a:gd name="T91" fmla="*/ 283 h 1020"/>
                <a:gd name="T92" fmla="*/ 170 w 1474"/>
                <a:gd name="T93" fmla="*/ 283 h 1020"/>
                <a:gd name="T94" fmla="*/ 170 w 1474"/>
                <a:gd name="T95" fmla="*/ 227 h 1020"/>
                <a:gd name="T96" fmla="*/ 0 w 1474"/>
                <a:gd name="T97" fmla="*/ 227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474" h="1020">
                  <a:moveTo>
                    <a:pt x="0" y="227"/>
                  </a:moveTo>
                  <a:lnTo>
                    <a:pt x="0" y="340"/>
                  </a:lnTo>
                  <a:lnTo>
                    <a:pt x="57" y="340"/>
                  </a:lnTo>
                  <a:lnTo>
                    <a:pt x="57" y="567"/>
                  </a:lnTo>
                  <a:lnTo>
                    <a:pt x="170" y="567"/>
                  </a:lnTo>
                  <a:lnTo>
                    <a:pt x="170" y="1020"/>
                  </a:lnTo>
                  <a:lnTo>
                    <a:pt x="340" y="1020"/>
                  </a:lnTo>
                  <a:lnTo>
                    <a:pt x="340" y="907"/>
                  </a:lnTo>
                  <a:lnTo>
                    <a:pt x="397" y="907"/>
                  </a:lnTo>
                  <a:lnTo>
                    <a:pt x="397" y="850"/>
                  </a:lnTo>
                  <a:lnTo>
                    <a:pt x="624" y="850"/>
                  </a:lnTo>
                  <a:lnTo>
                    <a:pt x="624" y="794"/>
                  </a:lnTo>
                  <a:lnTo>
                    <a:pt x="680" y="794"/>
                  </a:lnTo>
                  <a:lnTo>
                    <a:pt x="680" y="737"/>
                  </a:lnTo>
                  <a:lnTo>
                    <a:pt x="794" y="737"/>
                  </a:lnTo>
                  <a:lnTo>
                    <a:pt x="794" y="794"/>
                  </a:lnTo>
                  <a:lnTo>
                    <a:pt x="1077" y="794"/>
                  </a:lnTo>
                  <a:lnTo>
                    <a:pt x="1077" y="737"/>
                  </a:lnTo>
                  <a:lnTo>
                    <a:pt x="1134" y="737"/>
                  </a:lnTo>
                  <a:lnTo>
                    <a:pt x="1134" y="680"/>
                  </a:lnTo>
                  <a:lnTo>
                    <a:pt x="1191" y="680"/>
                  </a:lnTo>
                  <a:lnTo>
                    <a:pt x="1191" y="623"/>
                  </a:lnTo>
                  <a:lnTo>
                    <a:pt x="1247" y="623"/>
                  </a:lnTo>
                  <a:lnTo>
                    <a:pt x="1247" y="567"/>
                  </a:lnTo>
                  <a:lnTo>
                    <a:pt x="1361" y="567"/>
                  </a:lnTo>
                  <a:lnTo>
                    <a:pt x="1361" y="453"/>
                  </a:lnTo>
                  <a:lnTo>
                    <a:pt x="1418" y="453"/>
                  </a:lnTo>
                  <a:lnTo>
                    <a:pt x="1418" y="397"/>
                  </a:lnTo>
                  <a:lnTo>
                    <a:pt x="1474" y="397"/>
                  </a:lnTo>
                  <a:lnTo>
                    <a:pt x="1474" y="170"/>
                  </a:lnTo>
                  <a:lnTo>
                    <a:pt x="1418" y="170"/>
                  </a:lnTo>
                  <a:lnTo>
                    <a:pt x="1418" y="113"/>
                  </a:lnTo>
                  <a:lnTo>
                    <a:pt x="1304" y="113"/>
                  </a:lnTo>
                  <a:lnTo>
                    <a:pt x="1304" y="56"/>
                  </a:lnTo>
                  <a:lnTo>
                    <a:pt x="1134" y="56"/>
                  </a:lnTo>
                  <a:lnTo>
                    <a:pt x="1134" y="0"/>
                  </a:lnTo>
                  <a:lnTo>
                    <a:pt x="907" y="0"/>
                  </a:lnTo>
                  <a:lnTo>
                    <a:pt x="907" y="56"/>
                  </a:lnTo>
                  <a:lnTo>
                    <a:pt x="737" y="56"/>
                  </a:lnTo>
                  <a:lnTo>
                    <a:pt x="737" y="113"/>
                  </a:lnTo>
                  <a:lnTo>
                    <a:pt x="454" y="113"/>
                  </a:lnTo>
                  <a:lnTo>
                    <a:pt x="454" y="170"/>
                  </a:lnTo>
                  <a:lnTo>
                    <a:pt x="397" y="170"/>
                  </a:lnTo>
                  <a:lnTo>
                    <a:pt x="397" y="227"/>
                  </a:lnTo>
                  <a:lnTo>
                    <a:pt x="284" y="227"/>
                  </a:lnTo>
                  <a:lnTo>
                    <a:pt x="284" y="283"/>
                  </a:lnTo>
                  <a:lnTo>
                    <a:pt x="170" y="283"/>
                  </a:lnTo>
                  <a:lnTo>
                    <a:pt x="170" y="227"/>
                  </a:lnTo>
                  <a:lnTo>
                    <a:pt x="0" y="22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78" name="Freeform 838"/>
            <p:cNvSpPr>
              <a:spLocks/>
            </p:cNvSpPr>
            <p:nvPr/>
          </p:nvSpPr>
          <p:spPr bwMode="auto">
            <a:xfrm>
              <a:off x="6243" y="2173"/>
              <a:ext cx="1248" cy="964"/>
            </a:xfrm>
            <a:custGeom>
              <a:avLst/>
              <a:gdLst>
                <a:gd name="T0" fmla="*/ 1248 w 1248"/>
                <a:gd name="T1" fmla="*/ 57 h 964"/>
                <a:gd name="T2" fmla="*/ 851 w 1248"/>
                <a:gd name="T3" fmla="*/ 57 h 964"/>
                <a:gd name="T4" fmla="*/ 851 w 1248"/>
                <a:gd name="T5" fmla="*/ 114 h 964"/>
                <a:gd name="T6" fmla="*/ 567 w 1248"/>
                <a:gd name="T7" fmla="*/ 114 h 964"/>
                <a:gd name="T8" fmla="*/ 567 w 1248"/>
                <a:gd name="T9" fmla="*/ 57 h 964"/>
                <a:gd name="T10" fmla="*/ 454 w 1248"/>
                <a:gd name="T11" fmla="*/ 57 h 964"/>
                <a:gd name="T12" fmla="*/ 454 w 1248"/>
                <a:gd name="T13" fmla="*/ 0 h 964"/>
                <a:gd name="T14" fmla="*/ 284 w 1248"/>
                <a:gd name="T15" fmla="*/ 0 h 964"/>
                <a:gd name="T16" fmla="*/ 284 w 1248"/>
                <a:gd name="T17" fmla="*/ 114 h 964"/>
                <a:gd name="T18" fmla="*/ 170 w 1248"/>
                <a:gd name="T19" fmla="*/ 114 h 964"/>
                <a:gd name="T20" fmla="*/ 170 w 1248"/>
                <a:gd name="T21" fmla="*/ 171 h 964"/>
                <a:gd name="T22" fmla="*/ 57 w 1248"/>
                <a:gd name="T23" fmla="*/ 171 h 964"/>
                <a:gd name="T24" fmla="*/ 57 w 1248"/>
                <a:gd name="T25" fmla="*/ 227 h 964"/>
                <a:gd name="T26" fmla="*/ 0 w 1248"/>
                <a:gd name="T27" fmla="*/ 227 h 964"/>
                <a:gd name="T28" fmla="*/ 0 w 1248"/>
                <a:gd name="T29" fmla="*/ 341 h 964"/>
                <a:gd name="T30" fmla="*/ 57 w 1248"/>
                <a:gd name="T31" fmla="*/ 341 h 964"/>
                <a:gd name="T32" fmla="*/ 57 w 1248"/>
                <a:gd name="T33" fmla="*/ 511 h 964"/>
                <a:gd name="T34" fmla="*/ 114 w 1248"/>
                <a:gd name="T35" fmla="*/ 511 h 964"/>
                <a:gd name="T36" fmla="*/ 114 w 1248"/>
                <a:gd name="T37" fmla="*/ 738 h 964"/>
                <a:gd name="T38" fmla="*/ 170 w 1248"/>
                <a:gd name="T39" fmla="*/ 738 h 964"/>
                <a:gd name="T40" fmla="*/ 170 w 1248"/>
                <a:gd name="T41" fmla="*/ 851 h 964"/>
                <a:gd name="T42" fmla="*/ 227 w 1248"/>
                <a:gd name="T43" fmla="*/ 851 h 964"/>
                <a:gd name="T44" fmla="*/ 227 w 1248"/>
                <a:gd name="T45" fmla="*/ 908 h 964"/>
                <a:gd name="T46" fmla="*/ 284 w 1248"/>
                <a:gd name="T47" fmla="*/ 908 h 964"/>
                <a:gd name="T48" fmla="*/ 284 w 1248"/>
                <a:gd name="T49" fmla="*/ 964 h 964"/>
                <a:gd name="T50" fmla="*/ 397 w 1248"/>
                <a:gd name="T51" fmla="*/ 964 h 964"/>
                <a:gd name="T52" fmla="*/ 397 w 1248"/>
                <a:gd name="T53" fmla="*/ 908 h 964"/>
                <a:gd name="T54" fmla="*/ 624 w 1248"/>
                <a:gd name="T55" fmla="*/ 908 h 964"/>
                <a:gd name="T56" fmla="*/ 624 w 1248"/>
                <a:gd name="T57" fmla="*/ 964 h 964"/>
                <a:gd name="T58" fmla="*/ 737 w 1248"/>
                <a:gd name="T59" fmla="*/ 964 h 964"/>
                <a:gd name="T60" fmla="*/ 737 w 1248"/>
                <a:gd name="T61" fmla="*/ 851 h 964"/>
                <a:gd name="T62" fmla="*/ 794 w 1248"/>
                <a:gd name="T63" fmla="*/ 851 h 964"/>
                <a:gd name="T64" fmla="*/ 794 w 1248"/>
                <a:gd name="T65" fmla="*/ 681 h 964"/>
                <a:gd name="T66" fmla="*/ 908 w 1248"/>
                <a:gd name="T67" fmla="*/ 681 h 964"/>
                <a:gd name="T68" fmla="*/ 908 w 1248"/>
                <a:gd name="T69" fmla="*/ 624 h 964"/>
                <a:gd name="T70" fmla="*/ 964 w 1248"/>
                <a:gd name="T71" fmla="*/ 624 h 964"/>
                <a:gd name="T72" fmla="*/ 964 w 1248"/>
                <a:gd name="T73" fmla="*/ 454 h 964"/>
                <a:gd name="T74" fmla="*/ 1021 w 1248"/>
                <a:gd name="T75" fmla="*/ 454 h 964"/>
                <a:gd name="T76" fmla="*/ 1021 w 1248"/>
                <a:gd name="T77" fmla="*/ 397 h 964"/>
                <a:gd name="T78" fmla="*/ 1134 w 1248"/>
                <a:gd name="T79" fmla="*/ 397 h 964"/>
                <a:gd name="T80" fmla="*/ 1134 w 1248"/>
                <a:gd name="T81" fmla="*/ 341 h 964"/>
                <a:gd name="T82" fmla="*/ 1191 w 1248"/>
                <a:gd name="T83" fmla="*/ 341 h 964"/>
                <a:gd name="T84" fmla="*/ 1191 w 1248"/>
                <a:gd name="T85" fmla="*/ 284 h 964"/>
                <a:gd name="T86" fmla="*/ 1248 w 1248"/>
                <a:gd name="T87" fmla="*/ 284 h 964"/>
                <a:gd name="T88" fmla="*/ 1248 w 1248"/>
                <a:gd name="T89" fmla="*/ 57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248" h="964">
                  <a:moveTo>
                    <a:pt x="1248" y="57"/>
                  </a:moveTo>
                  <a:lnTo>
                    <a:pt x="851" y="57"/>
                  </a:lnTo>
                  <a:lnTo>
                    <a:pt x="851" y="114"/>
                  </a:lnTo>
                  <a:lnTo>
                    <a:pt x="567" y="114"/>
                  </a:lnTo>
                  <a:lnTo>
                    <a:pt x="567" y="57"/>
                  </a:lnTo>
                  <a:lnTo>
                    <a:pt x="454" y="57"/>
                  </a:lnTo>
                  <a:lnTo>
                    <a:pt x="454" y="0"/>
                  </a:lnTo>
                  <a:lnTo>
                    <a:pt x="284" y="0"/>
                  </a:lnTo>
                  <a:lnTo>
                    <a:pt x="284" y="114"/>
                  </a:lnTo>
                  <a:lnTo>
                    <a:pt x="170" y="114"/>
                  </a:lnTo>
                  <a:lnTo>
                    <a:pt x="170" y="171"/>
                  </a:lnTo>
                  <a:lnTo>
                    <a:pt x="57" y="171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341"/>
                  </a:lnTo>
                  <a:lnTo>
                    <a:pt x="57" y="341"/>
                  </a:lnTo>
                  <a:lnTo>
                    <a:pt x="57" y="511"/>
                  </a:lnTo>
                  <a:lnTo>
                    <a:pt x="114" y="511"/>
                  </a:lnTo>
                  <a:lnTo>
                    <a:pt x="114" y="738"/>
                  </a:lnTo>
                  <a:lnTo>
                    <a:pt x="170" y="738"/>
                  </a:lnTo>
                  <a:lnTo>
                    <a:pt x="170" y="851"/>
                  </a:lnTo>
                  <a:lnTo>
                    <a:pt x="227" y="851"/>
                  </a:lnTo>
                  <a:lnTo>
                    <a:pt x="227" y="908"/>
                  </a:lnTo>
                  <a:lnTo>
                    <a:pt x="284" y="908"/>
                  </a:lnTo>
                  <a:lnTo>
                    <a:pt x="284" y="964"/>
                  </a:lnTo>
                  <a:lnTo>
                    <a:pt x="397" y="964"/>
                  </a:lnTo>
                  <a:lnTo>
                    <a:pt x="397" y="908"/>
                  </a:lnTo>
                  <a:lnTo>
                    <a:pt x="624" y="908"/>
                  </a:lnTo>
                  <a:lnTo>
                    <a:pt x="624" y="964"/>
                  </a:lnTo>
                  <a:lnTo>
                    <a:pt x="737" y="964"/>
                  </a:lnTo>
                  <a:lnTo>
                    <a:pt x="737" y="851"/>
                  </a:lnTo>
                  <a:lnTo>
                    <a:pt x="794" y="851"/>
                  </a:lnTo>
                  <a:lnTo>
                    <a:pt x="794" y="681"/>
                  </a:lnTo>
                  <a:lnTo>
                    <a:pt x="908" y="681"/>
                  </a:lnTo>
                  <a:lnTo>
                    <a:pt x="908" y="624"/>
                  </a:lnTo>
                  <a:lnTo>
                    <a:pt x="964" y="624"/>
                  </a:lnTo>
                  <a:lnTo>
                    <a:pt x="964" y="454"/>
                  </a:lnTo>
                  <a:lnTo>
                    <a:pt x="1021" y="454"/>
                  </a:lnTo>
                  <a:lnTo>
                    <a:pt x="1021" y="397"/>
                  </a:lnTo>
                  <a:lnTo>
                    <a:pt x="1134" y="397"/>
                  </a:lnTo>
                  <a:lnTo>
                    <a:pt x="1134" y="341"/>
                  </a:lnTo>
                  <a:lnTo>
                    <a:pt x="1191" y="341"/>
                  </a:lnTo>
                  <a:lnTo>
                    <a:pt x="1191" y="284"/>
                  </a:lnTo>
                  <a:lnTo>
                    <a:pt x="1248" y="284"/>
                  </a:lnTo>
                  <a:lnTo>
                    <a:pt x="1248" y="5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80" name="Freeform 840"/>
            <p:cNvSpPr>
              <a:spLocks/>
            </p:cNvSpPr>
            <p:nvPr/>
          </p:nvSpPr>
          <p:spPr bwMode="auto">
            <a:xfrm>
              <a:off x="6980" y="2230"/>
              <a:ext cx="908" cy="1418"/>
            </a:xfrm>
            <a:custGeom>
              <a:avLst/>
              <a:gdLst>
                <a:gd name="T0" fmla="*/ 171 w 908"/>
                <a:gd name="T1" fmla="*/ 1304 h 1418"/>
                <a:gd name="T2" fmla="*/ 171 w 908"/>
                <a:gd name="T3" fmla="*/ 1248 h 1418"/>
                <a:gd name="T4" fmla="*/ 227 w 908"/>
                <a:gd name="T5" fmla="*/ 1248 h 1418"/>
                <a:gd name="T6" fmla="*/ 227 w 908"/>
                <a:gd name="T7" fmla="*/ 1021 h 1418"/>
                <a:gd name="T8" fmla="*/ 171 w 908"/>
                <a:gd name="T9" fmla="*/ 1021 h 1418"/>
                <a:gd name="T10" fmla="*/ 171 w 908"/>
                <a:gd name="T11" fmla="*/ 964 h 1418"/>
                <a:gd name="T12" fmla="*/ 57 w 908"/>
                <a:gd name="T13" fmla="*/ 964 h 1418"/>
                <a:gd name="T14" fmla="*/ 57 w 908"/>
                <a:gd name="T15" fmla="*/ 907 h 1418"/>
                <a:gd name="T16" fmla="*/ 0 w 908"/>
                <a:gd name="T17" fmla="*/ 907 h 1418"/>
                <a:gd name="T18" fmla="*/ 0 w 908"/>
                <a:gd name="T19" fmla="*/ 794 h 1418"/>
                <a:gd name="T20" fmla="*/ 57 w 908"/>
                <a:gd name="T21" fmla="*/ 794 h 1418"/>
                <a:gd name="T22" fmla="*/ 57 w 908"/>
                <a:gd name="T23" fmla="*/ 624 h 1418"/>
                <a:gd name="T24" fmla="*/ 171 w 908"/>
                <a:gd name="T25" fmla="*/ 624 h 1418"/>
                <a:gd name="T26" fmla="*/ 171 w 908"/>
                <a:gd name="T27" fmla="*/ 567 h 1418"/>
                <a:gd name="T28" fmla="*/ 227 w 908"/>
                <a:gd name="T29" fmla="*/ 567 h 1418"/>
                <a:gd name="T30" fmla="*/ 227 w 908"/>
                <a:gd name="T31" fmla="*/ 397 h 1418"/>
                <a:gd name="T32" fmla="*/ 284 w 908"/>
                <a:gd name="T33" fmla="*/ 397 h 1418"/>
                <a:gd name="T34" fmla="*/ 284 w 908"/>
                <a:gd name="T35" fmla="*/ 340 h 1418"/>
                <a:gd name="T36" fmla="*/ 397 w 908"/>
                <a:gd name="T37" fmla="*/ 340 h 1418"/>
                <a:gd name="T38" fmla="*/ 397 w 908"/>
                <a:gd name="T39" fmla="*/ 284 h 1418"/>
                <a:gd name="T40" fmla="*/ 454 w 908"/>
                <a:gd name="T41" fmla="*/ 284 h 1418"/>
                <a:gd name="T42" fmla="*/ 454 w 908"/>
                <a:gd name="T43" fmla="*/ 227 h 1418"/>
                <a:gd name="T44" fmla="*/ 511 w 908"/>
                <a:gd name="T45" fmla="*/ 227 h 1418"/>
                <a:gd name="T46" fmla="*/ 511 w 908"/>
                <a:gd name="T47" fmla="*/ 0 h 1418"/>
                <a:gd name="T48" fmla="*/ 624 w 908"/>
                <a:gd name="T49" fmla="*/ 0 h 1418"/>
                <a:gd name="T50" fmla="*/ 624 w 908"/>
                <a:gd name="T51" fmla="*/ 57 h 1418"/>
                <a:gd name="T52" fmla="*/ 681 w 908"/>
                <a:gd name="T53" fmla="*/ 57 h 1418"/>
                <a:gd name="T54" fmla="*/ 738 w 908"/>
                <a:gd name="T55" fmla="*/ 57 h 1418"/>
                <a:gd name="T56" fmla="*/ 738 w 908"/>
                <a:gd name="T57" fmla="*/ 170 h 1418"/>
                <a:gd name="T58" fmla="*/ 681 w 908"/>
                <a:gd name="T59" fmla="*/ 170 h 1418"/>
                <a:gd name="T60" fmla="*/ 681 w 908"/>
                <a:gd name="T61" fmla="*/ 397 h 1418"/>
                <a:gd name="T62" fmla="*/ 738 w 908"/>
                <a:gd name="T63" fmla="*/ 397 h 1418"/>
                <a:gd name="T64" fmla="*/ 738 w 908"/>
                <a:gd name="T65" fmla="*/ 454 h 1418"/>
                <a:gd name="T66" fmla="*/ 794 w 908"/>
                <a:gd name="T67" fmla="*/ 454 h 1418"/>
                <a:gd name="T68" fmla="*/ 794 w 908"/>
                <a:gd name="T69" fmla="*/ 510 h 1418"/>
                <a:gd name="T70" fmla="*/ 908 w 908"/>
                <a:gd name="T71" fmla="*/ 510 h 1418"/>
                <a:gd name="T72" fmla="*/ 908 w 908"/>
                <a:gd name="T73" fmla="*/ 737 h 1418"/>
                <a:gd name="T74" fmla="*/ 851 w 908"/>
                <a:gd name="T75" fmla="*/ 737 h 1418"/>
                <a:gd name="T76" fmla="*/ 851 w 908"/>
                <a:gd name="T77" fmla="*/ 851 h 1418"/>
                <a:gd name="T78" fmla="*/ 908 w 908"/>
                <a:gd name="T79" fmla="*/ 851 h 1418"/>
                <a:gd name="T80" fmla="*/ 908 w 908"/>
                <a:gd name="T81" fmla="*/ 1134 h 1418"/>
                <a:gd name="T82" fmla="*/ 851 w 908"/>
                <a:gd name="T83" fmla="*/ 1134 h 1418"/>
                <a:gd name="T84" fmla="*/ 851 w 908"/>
                <a:gd name="T85" fmla="*/ 1191 h 1418"/>
                <a:gd name="T86" fmla="*/ 794 w 908"/>
                <a:gd name="T87" fmla="*/ 1191 h 1418"/>
                <a:gd name="T88" fmla="*/ 794 w 908"/>
                <a:gd name="T89" fmla="*/ 1248 h 1418"/>
                <a:gd name="T90" fmla="*/ 738 w 908"/>
                <a:gd name="T91" fmla="*/ 1248 h 1418"/>
                <a:gd name="T92" fmla="*/ 738 w 908"/>
                <a:gd name="T93" fmla="*/ 1304 h 1418"/>
                <a:gd name="T94" fmla="*/ 624 w 908"/>
                <a:gd name="T95" fmla="*/ 1304 h 1418"/>
                <a:gd name="T96" fmla="*/ 624 w 908"/>
                <a:gd name="T97" fmla="*/ 1361 h 1418"/>
                <a:gd name="T98" fmla="*/ 567 w 908"/>
                <a:gd name="T99" fmla="*/ 1361 h 1418"/>
                <a:gd name="T100" fmla="*/ 567 w 908"/>
                <a:gd name="T101" fmla="*/ 1418 h 1418"/>
                <a:gd name="T102" fmla="*/ 397 w 908"/>
                <a:gd name="T103" fmla="*/ 1418 h 1418"/>
                <a:gd name="T104" fmla="*/ 397 w 908"/>
                <a:gd name="T105" fmla="*/ 1361 h 1418"/>
                <a:gd name="T106" fmla="*/ 284 w 908"/>
                <a:gd name="T107" fmla="*/ 1361 h 1418"/>
                <a:gd name="T108" fmla="*/ 284 w 908"/>
                <a:gd name="T109" fmla="*/ 1304 h 1418"/>
                <a:gd name="T110" fmla="*/ 171 w 908"/>
                <a:gd name="T111" fmla="*/ 1304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08" h="1418">
                  <a:moveTo>
                    <a:pt x="171" y="1304"/>
                  </a:moveTo>
                  <a:lnTo>
                    <a:pt x="171" y="1248"/>
                  </a:lnTo>
                  <a:lnTo>
                    <a:pt x="227" y="1248"/>
                  </a:lnTo>
                  <a:lnTo>
                    <a:pt x="227" y="1021"/>
                  </a:lnTo>
                  <a:lnTo>
                    <a:pt x="171" y="1021"/>
                  </a:lnTo>
                  <a:lnTo>
                    <a:pt x="171" y="964"/>
                  </a:lnTo>
                  <a:lnTo>
                    <a:pt x="57" y="964"/>
                  </a:lnTo>
                  <a:lnTo>
                    <a:pt x="57" y="907"/>
                  </a:lnTo>
                  <a:lnTo>
                    <a:pt x="0" y="907"/>
                  </a:lnTo>
                  <a:lnTo>
                    <a:pt x="0" y="794"/>
                  </a:lnTo>
                  <a:lnTo>
                    <a:pt x="57" y="794"/>
                  </a:lnTo>
                  <a:lnTo>
                    <a:pt x="57" y="624"/>
                  </a:lnTo>
                  <a:lnTo>
                    <a:pt x="171" y="624"/>
                  </a:lnTo>
                  <a:lnTo>
                    <a:pt x="171" y="567"/>
                  </a:lnTo>
                  <a:lnTo>
                    <a:pt x="227" y="567"/>
                  </a:lnTo>
                  <a:lnTo>
                    <a:pt x="227" y="397"/>
                  </a:lnTo>
                  <a:lnTo>
                    <a:pt x="284" y="397"/>
                  </a:lnTo>
                  <a:lnTo>
                    <a:pt x="284" y="340"/>
                  </a:lnTo>
                  <a:lnTo>
                    <a:pt x="397" y="340"/>
                  </a:lnTo>
                  <a:lnTo>
                    <a:pt x="397" y="284"/>
                  </a:lnTo>
                  <a:lnTo>
                    <a:pt x="454" y="284"/>
                  </a:lnTo>
                  <a:lnTo>
                    <a:pt x="454" y="227"/>
                  </a:lnTo>
                  <a:lnTo>
                    <a:pt x="511" y="227"/>
                  </a:lnTo>
                  <a:lnTo>
                    <a:pt x="511" y="0"/>
                  </a:lnTo>
                  <a:lnTo>
                    <a:pt x="624" y="0"/>
                  </a:lnTo>
                  <a:lnTo>
                    <a:pt x="624" y="57"/>
                  </a:lnTo>
                  <a:lnTo>
                    <a:pt x="681" y="57"/>
                  </a:lnTo>
                  <a:lnTo>
                    <a:pt x="738" y="57"/>
                  </a:lnTo>
                  <a:lnTo>
                    <a:pt x="738" y="170"/>
                  </a:lnTo>
                  <a:lnTo>
                    <a:pt x="681" y="170"/>
                  </a:lnTo>
                  <a:lnTo>
                    <a:pt x="681" y="397"/>
                  </a:lnTo>
                  <a:lnTo>
                    <a:pt x="738" y="397"/>
                  </a:lnTo>
                  <a:lnTo>
                    <a:pt x="738" y="454"/>
                  </a:lnTo>
                  <a:lnTo>
                    <a:pt x="794" y="454"/>
                  </a:lnTo>
                  <a:lnTo>
                    <a:pt x="794" y="510"/>
                  </a:lnTo>
                  <a:lnTo>
                    <a:pt x="908" y="510"/>
                  </a:lnTo>
                  <a:lnTo>
                    <a:pt x="908" y="737"/>
                  </a:lnTo>
                  <a:lnTo>
                    <a:pt x="851" y="737"/>
                  </a:lnTo>
                  <a:lnTo>
                    <a:pt x="851" y="851"/>
                  </a:lnTo>
                  <a:lnTo>
                    <a:pt x="908" y="851"/>
                  </a:lnTo>
                  <a:lnTo>
                    <a:pt x="908" y="1134"/>
                  </a:lnTo>
                  <a:lnTo>
                    <a:pt x="851" y="1134"/>
                  </a:lnTo>
                  <a:lnTo>
                    <a:pt x="851" y="1191"/>
                  </a:lnTo>
                  <a:lnTo>
                    <a:pt x="794" y="1191"/>
                  </a:lnTo>
                  <a:lnTo>
                    <a:pt x="794" y="1248"/>
                  </a:lnTo>
                  <a:lnTo>
                    <a:pt x="738" y="1248"/>
                  </a:lnTo>
                  <a:lnTo>
                    <a:pt x="738" y="1304"/>
                  </a:lnTo>
                  <a:lnTo>
                    <a:pt x="624" y="1304"/>
                  </a:lnTo>
                  <a:lnTo>
                    <a:pt x="624" y="1361"/>
                  </a:lnTo>
                  <a:lnTo>
                    <a:pt x="567" y="1361"/>
                  </a:lnTo>
                  <a:lnTo>
                    <a:pt x="567" y="1418"/>
                  </a:lnTo>
                  <a:lnTo>
                    <a:pt x="397" y="1418"/>
                  </a:lnTo>
                  <a:lnTo>
                    <a:pt x="397" y="1361"/>
                  </a:lnTo>
                  <a:lnTo>
                    <a:pt x="284" y="1361"/>
                  </a:lnTo>
                  <a:lnTo>
                    <a:pt x="284" y="1304"/>
                  </a:lnTo>
                  <a:lnTo>
                    <a:pt x="171" y="130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81" name="Freeform 841"/>
            <p:cNvSpPr>
              <a:spLocks/>
            </p:cNvSpPr>
            <p:nvPr/>
          </p:nvSpPr>
          <p:spPr bwMode="auto">
            <a:xfrm>
              <a:off x="176" y="3421"/>
              <a:ext cx="1588" cy="1417"/>
            </a:xfrm>
            <a:custGeom>
              <a:avLst/>
              <a:gdLst>
                <a:gd name="T0" fmla="*/ 1361 w 1588"/>
                <a:gd name="T1" fmla="*/ 567 h 1417"/>
                <a:gd name="T2" fmla="*/ 1191 w 1588"/>
                <a:gd name="T3" fmla="*/ 680 h 1417"/>
                <a:gd name="T4" fmla="*/ 1134 w 1588"/>
                <a:gd name="T5" fmla="*/ 624 h 1417"/>
                <a:gd name="T6" fmla="*/ 1021 w 1588"/>
                <a:gd name="T7" fmla="*/ 567 h 1417"/>
                <a:gd name="T8" fmla="*/ 964 w 1588"/>
                <a:gd name="T9" fmla="*/ 510 h 1417"/>
                <a:gd name="T10" fmla="*/ 1021 w 1588"/>
                <a:gd name="T11" fmla="*/ 340 h 1417"/>
                <a:gd name="T12" fmla="*/ 1134 w 1588"/>
                <a:gd name="T13" fmla="*/ 397 h 1417"/>
                <a:gd name="T14" fmla="*/ 1248 w 1588"/>
                <a:gd name="T15" fmla="*/ 340 h 1417"/>
                <a:gd name="T16" fmla="*/ 1134 w 1588"/>
                <a:gd name="T17" fmla="*/ 170 h 1417"/>
                <a:gd name="T18" fmla="*/ 681 w 1588"/>
                <a:gd name="T19" fmla="*/ 0 h 1417"/>
                <a:gd name="T20" fmla="*/ 511 w 1588"/>
                <a:gd name="T21" fmla="*/ 57 h 1417"/>
                <a:gd name="T22" fmla="*/ 341 w 1588"/>
                <a:gd name="T23" fmla="*/ 113 h 1417"/>
                <a:gd name="T24" fmla="*/ 227 w 1588"/>
                <a:gd name="T25" fmla="*/ 170 h 1417"/>
                <a:gd name="T26" fmla="*/ 114 w 1588"/>
                <a:gd name="T27" fmla="*/ 227 h 1417"/>
                <a:gd name="T28" fmla="*/ 170 w 1588"/>
                <a:gd name="T29" fmla="*/ 454 h 1417"/>
                <a:gd name="T30" fmla="*/ 284 w 1588"/>
                <a:gd name="T31" fmla="*/ 397 h 1417"/>
                <a:gd name="T32" fmla="*/ 341 w 1588"/>
                <a:gd name="T33" fmla="*/ 567 h 1417"/>
                <a:gd name="T34" fmla="*/ 284 w 1588"/>
                <a:gd name="T35" fmla="*/ 680 h 1417"/>
                <a:gd name="T36" fmla="*/ 170 w 1588"/>
                <a:gd name="T37" fmla="*/ 737 h 1417"/>
                <a:gd name="T38" fmla="*/ 114 w 1588"/>
                <a:gd name="T39" fmla="*/ 794 h 1417"/>
                <a:gd name="T40" fmla="*/ 57 w 1588"/>
                <a:gd name="T41" fmla="*/ 964 h 1417"/>
                <a:gd name="T42" fmla="*/ 0 w 1588"/>
                <a:gd name="T43" fmla="*/ 1191 h 1417"/>
                <a:gd name="T44" fmla="*/ 114 w 1588"/>
                <a:gd name="T45" fmla="*/ 1361 h 1417"/>
                <a:gd name="T46" fmla="*/ 227 w 1588"/>
                <a:gd name="T47" fmla="*/ 1304 h 1417"/>
                <a:gd name="T48" fmla="*/ 397 w 1588"/>
                <a:gd name="T49" fmla="*/ 1361 h 1417"/>
                <a:gd name="T50" fmla="*/ 624 w 1588"/>
                <a:gd name="T51" fmla="*/ 1304 h 1417"/>
                <a:gd name="T52" fmla="*/ 681 w 1588"/>
                <a:gd name="T53" fmla="*/ 1247 h 1417"/>
                <a:gd name="T54" fmla="*/ 737 w 1588"/>
                <a:gd name="T55" fmla="*/ 1304 h 1417"/>
                <a:gd name="T56" fmla="*/ 794 w 1588"/>
                <a:gd name="T57" fmla="*/ 1417 h 1417"/>
                <a:gd name="T58" fmla="*/ 964 w 1588"/>
                <a:gd name="T59" fmla="*/ 1361 h 1417"/>
                <a:gd name="T60" fmla="*/ 908 w 1588"/>
                <a:gd name="T61" fmla="*/ 1247 h 1417"/>
                <a:gd name="T62" fmla="*/ 1021 w 1588"/>
                <a:gd name="T63" fmla="*/ 1134 h 1417"/>
                <a:gd name="T64" fmla="*/ 1134 w 1588"/>
                <a:gd name="T65" fmla="*/ 1191 h 1417"/>
                <a:gd name="T66" fmla="*/ 1134 w 1588"/>
                <a:gd name="T67" fmla="*/ 1077 h 1417"/>
                <a:gd name="T68" fmla="*/ 1248 w 1588"/>
                <a:gd name="T69" fmla="*/ 1134 h 1417"/>
                <a:gd name="T70" fmla="*/ 1304 w 1588"/>
                <a:gd name="T71" fmla="*/ 1077 h 1417"/>
                <a:gd name="T72" fmla="*/ 1361 w 1588"/>
                <a:gd name="T73" fmla="*/ 1021 h 1417"/>
                <a:gd name="T74" fmla="*/ 1588 w 1588"/>
                <a:gd name="T75" fmla="*/ 794 h 1417"/>
                <a:gd name="T76" fmla="*/ 1531 w 1588"/>
                <a:gd name="T77" fmla="*/ 567 h 1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88" h="1417">
                  <a:moveTo>
                    <a:pt x="1531" y="567"/>
                  </a:moveTo>
                  <a:lnTo>
                    <a:pt x="1361" y="567"/>
                  </a:lnTo>
                  <a:lnTo>
                    <a:pt x="1361" y="680"/>
                  </a:lnTo>
                  <a:lnTo>
                    <a:pt x="1191" y="680"/>
                  </a:lnTo>
                  <a:lnTo>
                    <a:pt x="1191" y="624"/>
                  </a:lnTo>
                  <a:lnTo>
                    <a:pt x="1134" y="624"/>
                  </a:lnTo>
                  <a:lnTo>
                    <a:pt x="1134" y="567"/>
                  </a:lnTo>
                  <a:lnTo>
                    <a:pt x="1021" y="567"/>
                  </a:lnTo>
                  <a:lnTo>
                    <a:pt x="1021" y="510"/>
                  </a:lnTo>
                  <a:lnTo>
                    <a:pt x="964" y="510"/>
                  </a:lnTo>
                  <a:lnTo>
                    <a:pt x="964" y="340"/>
                  </a:lnTo>
                  <a:lnTo>
                    <a:pt x="1021" y="340"/>
                  </a:lnTo>
                  <a:lnTo>
                    <a:pt x="1021" y="397"/>
                  </a:lnTo>
                  <a:lnTo>
                    <a:pt x="1134" y="397"/>
                  </a:lnTo>
                  <a:lnTo>
                    <a:pt x="1134" y="340"/>
                  </a:lnTo>
                  <a:lnTo>
                    <a:pt x="1248" y="340"/>
                  </a:lnTo>
                  <a:lnTo>
                    <a:pt x="1248" y="170"/>
                  </a:lnTo>
                  <a:lnTo>
                    <a:pt x="1134" y="170"/>
                  </a:lnTo>
                  <a:lnTo>
                    <a:pt x="1134" y="0"/>
                  </a:lnTo>
                  <a:lnTo>
                    <a:pt x="681" y="0"/>
                  </a:lnTo>
                  <a:lnTo>
                    <a:pt x="681" y="57"/>
                  </a:lnTo>
                  <a:lnTo>
                    <a:pt x="511" y="57"/>
                  </a:lnTo>
                  <a:lnTo>
                    <a:pt x="511" y="113"/>
                  </a:lnTo>
                  <a:lnTo>
                    <a:pt x="341" y="113"/>
                  </a:lnTo>
                  <a:lnTo>
                    <a:pt x="341" y="170"/>
                  </a:lnTo>
                  <a:lnTo>
                    <a:pt x="227" y="170"/>
                  </a:lnTo>
                  <a:lnTo>
                    <a:pt x="227" y="227"/>
                  </a:lnTo>
                  <a:lnTo>
                    <a:pt x="114" y="227"/>
                  </a:lnTo>
                  <a:lnTo>
                    <a:pt x="114" y="454"/>
                  </a:lnTo>
                  <a:lnTo>
                    <a:pt x="170" y="454"/>
                  </a:lnTo>
                  <a:lnTo>
                    <a:pt x="170" y="397"/>
                  </a:lnTo>
                  <a:lnTo>
                    <a:pt x="284" y="397"/>
                  </a:lnTo>
                  <a:lnTo>
                    <a:pt x="284" y="567"/>
                  </a:lnTo>
                  <a:lnTo>
                    <a:pt x="341" y="567"/>
                  </a:lnTo>
                  <a:lnTo>
                    <a:pt x="341" y="680"/>
                  </a:lnTo>
                  <a:lnTo>
                    <a:pt x="284" y="680"/>
                  </a:lnTo>
                  <a:lnTo>
                    <a:pt x="284" y="737"/>
                  </a:lnTo>
                  <a:lnTo>
                    <a:pt x="170" y="737"/>
                  </a:lnTo>
                  <a:lnTo>
                    <a:pt x="170" y="794"/>
                  </a:lnTo>
                  <a:lnTo>
                    <a:pt x="114" y="794"/>
                  </a:lnTo>
                  <a:lnTo>
                    <a:pt x="114" y="964"/>
                  </a:lnTo>
                  <a:lnTo>
                    <a:pt x="57" y="964"/>
                  </a:lnTo>
                  <a:lnTo>
                    <a:pt x="57" y="1191"/>
                  </a:lnTo>
                  <a:lnTo>
                    <a:pt x="0" y="1191"/>
                  </a:lnTo>
                  <a:lnTo>
                    <a:pt x="0" y="1361"/>
                  </a:lnTo>
                  <a:lnTo>
                    <a:pt x="114" y="1361"/>
                  </a:lnTo>
                  <a:lnTo>
                    <a:pt x="114" y="1304"/>
                  </a:lnTo>
                  <a:lnTo>
                    <a:pt x="227" y="1304"/>
                  </a:lnTo>
                  <a:lnTo>
                    <a:pt x="227" y="1361"/>
                  </a:lnTo>
                  <a:lnTo>
                    <a:pt x="397" y="1361"/>
                  </a:lnTo>
                  <a:lnTo>
                    <a:pt x="397" y="1304"/>
                  </a:lnTo>
                  <a:lnTo>
                    <a:pt x="624" y="1304"/>
                  </a:lnTo>
                  <a:lnTo>
                    <a:pt x="624" y="1247"/>
                  </a:lnTo>
                  <a:lnTo>
                    <a:pt x="681" y="1247"/>
                  </a:lnTo>
                  <a:lnTo>
                    <a:pt x="681" y="1304"/>
                  </a:lnTo>
                  <a:lnTo>
                    <a:pt x="737" y="1304"/>
                  </a:lnTo>
                  <a:lnTo>
                    <a:pt x="737" y="1417"/>
                  </a:lnTo>
                  <a:lnTo>
                    <a:pt x="794" y="1417"/>
                  </a:lnTo>
                  <a:lnTo>
                    <a:pt x="794" y="1361"/>
                  </a:lnTo>
                  <a:lnTo>
                    <a:pt x="964" y="1361"/>
                  </a:lnTo>
                  <a:lnTo>
                    <a:pt x="964" y="1247"/>
                  </a:lnTo>
                  <a:lnTo>
                    <a:pt x="908" y="1247"/>
                  </a:lnTo>
                  <a:lnTo>
                    <a:pt x="908" y="1134"/>
                  </a:lnTo>
                  <a:lnTo>
                    <a:pt x="1021" y="1134"/>
                  </a:lnTo>
                  <a:lnTo>
                    <a:pt x="1021" y="1191"/>
                  </a:lnTo>
                  <a:lnTo>
                    <a:pt x="1134" y="1191"/>
                  </a:lnTo>
                  <a:lnTo>
                    <a:pt x="1134" y="1134"/>
                  </a:lnTo>
                  <a:lnTo>
                    <a:pt x="1134" y="1077"/>
                  </a:lnTo>
                  <a:lnTo>
                    <a:pt x="1248" y="1077"/>
                  </a:lnTo>
                  <a:lnTo>
                    <a:pt x="1248" y="1134"/>
                  </a:lnTo>
                  <a:lnTo>
                    <a:pt x="1304" y="1134"/>
                  </a:lnTo>
                  <a:lnTo>
                    <a:pt x="1304" y="1077"/>
                  </a:lnTo>
                  <a:lnTo>
                    <a:pt x="1361" y="1077"/>
                  </a:lnTo>
                  <a:lnTo>
                    <a:pt x="1361" y="1021"/>
                  </a:lnTo>
                  <a:lnTo>
                    <a:pt x="1588" y="1021"/>
                  </a:lnTo>
                  <a:lnTo>
                    <a:pt x="1588" y="794"/>
                  </a:lnTo>
                  <a:lnTo>
                    <a:pt x="1531" y="794"/>
                  </a:lnTo>
                  <a:lnTo>
                    <a:pt x="1531" y="56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82" name="Freeform 842"/>
            <p:cNvSpPr>
              <a:spLocks/>
            </p:cNvSpPr>
            <p:nvPr/>
          </p:nvSpPr>
          <p:spPr bwMode="auto">
            <a:xfrm>
              <a:off x="1140" y="3364"/>
              <a:ext cx="1248" cy="737"/>
            </a:xfrm>
            <a:custGeom>
              <a:avLst/>
              <a:gdLst>
                <a:gd name="T0" fmla="*/ 1191 w 1248"/>
                <a:gd name="T1" fmla="*/ 227 h 737"/>
                <a:gd name="T2" fmla="*/ 907 w 1248"/>
                <a:gd name="T3" fmla="*/ 227 h 737"/>
                <a:gd name="T4" fmla="*/ 907 w 1248"/>
                <a:gd name="T5" fmla="*/ 114 h 737"/>
                <a:gd name="T6" fmla="*/ 851 w 1248"/>
                <a:gd name="T7" fmla="*/ 114 h 737"/>
                <a:gd name="T8" fmla="*/ 851 w 1248"/>
                <a:gd name="T9" fmla="*/ 57 h 737"/>
                <a:gd name="T10" fmla="*/ 794 w 1248"/>
                <a:gd name="T11" fmla="*/ 57 h 737"/>
                <a:gd name="T12" fmla="*/ 794 w 1248"/>
                <a:gd name="T13" fmla="*/ 0 h 737"/>
                <a:gd name="T14" fmla="*/ 737 w 1248"/>
                <a:gd name="T15" fmla="*/ 0 h 737"/>
                <a:gd name="T16" fmla="*/ 737 w 1248"/>
                <a:gd name="T17" fmla="*/ 57 h 737"/>
                <a:gd name="T18" fmla="*/ 624 w 1248"/>
                <a:gd name="T19" fmla="*/ 57 h 737"/>
                <a:gd name="T20" fmla="*/ 624 w 1248"/>
                <a:gd name="T21" fmla="*/ 114 h 737"/>
                <a:gd name="T22" fmla="*/ 567 w 1248"/>
                <a:gd name="T23" fmla="*/ 114 h 737"/>
                <a:gd name="T24" fmla="*/ 567 w 1248"/>
                <a:gd name="T25" fmla="*/ 227 h 737"/>
                <a:gd name="T26" fmla="*/ 397 w 1248"/>
                <a:gd name="T27" fmla="*/ 227 h 737"/>
                <a:gd name="T28" fmla="*/ 397 w 1248"/>
                <a:gd name="T29" fmla="*/ 114 h 737"/>
                <a:gd name="T30" fmla="*/ 340 w 1248"/>
                <a:gd name="T31" fmla="*/ 114 h 737"/>
                <a:gd name="T32" fmla="*/ 340 w 1248"/>
                <a:gd name="T33" fmla="*/ 57 h 737"/>
                <a:gd name="T34" fmla="*/ 284 w 1248"/>
                <a:gd name="T35" fmla="*/ 57 h 737"/>
                <a:gd name="T36" fmla="*/ 284 w 1248"/>
                <a:gd name="T37" fmla="*/ 397 h 737"/>
                <a:gd name="T38" fmla="*/ 170 w 1248"/>
                <a:gd name="T39" fmla="*/ 397 h 737"/>
                <a:gd name="T40" fmla="*/ 170 w 1248"/>
                <a:gd name="T41" fmla="*/ 454 h 737"/>
                <a:gd name="T42" fmla="*/ 57 w 1248"/>
                <a:gd name="T43" fmla="*/ 454 h 737"/>
                <a:gd name="T44" fmla="*/ 57 w 1248"/>
                <a:gd name="T45" fmla="*/ 397 h 737"/>
                <a:gd name="T46" fmla="*/ 0 w 1248"/>
                <a:gd name="T47" fmla="*/ 397 h 737"/>
                <a:gd name="T48" fmla="*/ 0 w 1248"/>
                <a:gd name="T49" fmla="*/ 567 h 737"/>
                <a:gd name="T50" fmla="*/ 57 w 1248"/>
                <a:gd name="T51" fmla="*/ 567 h 737"/>
                <a:gd name="T52" fmla="*/ 57 w 1248"/>
                <a:gd name="T53" fmla="*/ 624 h 737"/>
                <a:gd name="T54" fmla="*/ 170 w 1248"/>
                <a:gd name="T55" fmla="*/ 624 h 737"/>
                <a:gd name="T56" fmla="*/ 170 w 1248"/>
                <a:gd name="T57" fmla="*/ 681 h 737"/>
                <a:gd name="T58" fmla="*/ 227 w 1248"/>
                <a:gd name="T59" fmla="*/ 681 h 737"/>
                <a:gd name="T60" fmla="*/ 227 w 1248"/>
                <a:gd name="T61" fmla="*/ 737 h 737"/>
                <a:gd name="T62" fmla="*/ 397 w 1248"/>
                <a:gd name="T63" fmla="*/ 737 h 737"/>
                <a:gd name="T64" fmla="*/ 397 w 1248"/>
                <a:gd name="T65" fmla="*/ 624 h 737"/>
                <a:gd name="T66" fmla="*/ 737 w 1248"/>
                <a:gd name="T67" fmla="*/ 624 h 737"/>
                <a:gd name="T68" fmla="*/ 737 w 1248"/>
                <a:gd name="T69" fmla="*/ 681 h 737"/>
                <a:gd name="T70" fmla="*/ 907 w 1248"/>
                <a:gd name="T71" fmla="*/ 681 h 737"/>
                <a:gd name="T72" fmla="*/ 907 w 1248"/>
                <a:gd name="T73" fmla="*/ 624 h 737"/>
                <a:gd name="T74" fmla="*/ 1021 w 1248"/>
                <a:gd name="T75" fmla="*/ 624 h 737"/>
                <a:gd name="T76" fmla="*/ 1021 w 1248"/>
                <a:gd name="T77" fmla="*/ 567 h 737"/>
                <a:gd name="T78" fmla="*/ 1191 w 1248"/>
                <a:gd name="T79" fmla="*/ 567 h 737"/>
                <a:gd name="T80" fmla="*/ 1191 w 1248"/>
                <a:gd name="T81" fmla="*/ 624 h 737"/>
                <a:gd name="T82" fmla="*/ 1248 w 1248"/>
                <a:gd name="T83" fmla="*/ 624 h 737"/>
                <a:gd name="T84" fmla="*/ 1248 w 1248"/>
                <a:gd name="T85" fmla="*/ 397 h 737"/>
                <a:gd name="T86" fmla="*/ 1191 w 1248"/>
                <a:gd name="T87" fmla="*/ 397 h 737"/>
                <a:gd name="T88" fmla="*/ 1191 w 1248"/>
                <a:gd name="T89" fmla="*/ 227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248" h="737">
                  <a:moveTo>
                    <a:pt x="1191" y="227"/>
                  </a:moveTo>
                  <a:lnTo>
                    <a:pt x="907" y="227"/>
                  </a:lnTo>
                  <a:lnTo>
                    <a:pt x="907" y="114"/>
                  </a:lnTo>
                  <a:lnTo>
                    <a:pt x="851" y="114"/>
                  </a:lnTo>
                  <a:lnTo>
                    <a:pt x="851" y="57"/>
                  </a:lnTo>
                  <a:lnTo>
                    <a:pt x="794" y="57"/>
                  </a:lnTo>
                  <a:lnTo>
                    <a:pt x="794" y="0"/>
                  </a:lnTo>
                  <a:lnTo>
                    <a:pt x="737" y="0"/>
                  </a:lnTo>
                  <a:lnTo>
                    <a:pt x="737" y="57"/>
                  </a:lnTo>
                  <a:lnTo>
                    <a:pt x="624" y="57"/>
                  </a:lnTo>
                  <a:lnTo>
                    <a:pt x="624" y="114"/>
                  </a:lnTo>
                  <a:lnTo>
                    <a:pt x="567" y="114"/>
                  </a:lnTo>
                  <a:lnTo>
                    <a:pt x="567" y="227"/>
                  </a:lnTo>
                  <a:lnTo>
                    <a:pt x="397" y="227"/>
                  </a:lnTo>
                  <a:lnTo>
                    <a:pt x="397" y="114"/>
                  </a:lnTo>
                  <a:lnTo>
                    <a:pt x="340" y="114"/>
                  </a:lnTo>
                  <a:lnTo>
                    <a:pt x="340" y="57"/>
                  </a:lnTo>
                  <a:lnTo>
                    <a:pt x="284" y="57"/>
                  </a:lnTo>
                  <a:lnTo>
                    <a:pt x="284" y="397"/>
                  </a:lnTo>
                  <a:lnTo>
                    <a:pt x="170" y="397"/>
                  </a:lnTo>
                  <a:lnTo>
                    <a:pt x="170" y="454"/>
                  </a:lnTo>
                  <a:lnTo>
                    <a:pt x="57" y="454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567"/>
                  </a:lnTo>
                  <a:lnTo>
                    <a:pt x="57" y="567"/>
                  </a:lnTo>
                  <a:lnTo>
                    <a:pt x="57" y="624"/>
                  </a:lnTo>
                  <a:lnTo>
                    <a:pt x="170" y="624"/>
                  </a:lnTo>
                  <a:lnTo>
                    <a:pt x="170" y="681"/>
                  </a:lnTo>
                  <a:lnTo>
                    <a:pt x="227" y="681"/>
                  </a:lnTo>
                  <a:lnTo>
                    <a:pt x="227" y="737"/>
                  </a:lnTo>
                  <a:lnTo>
                    <a:pt x="397" y="737"/>
                  </a:lnTo>
                  <a:lnTo>
                    <a:pt x="397" y="624"/>
                  </a:lnTo>
                  <a:lnTo>
                    <a:pt x="737" y="624"/>
                  </a:lnTo>
                  <a:lnTo>
                    <a:pt x="737" y="681"/>
                  </a:lnTo>
                  <a:lnTo>
                    <a:pt x="907" y="681"/>
                  </a:lnTo>
                  <a:lnTo>
                    <a:pt x="907" y="624"/>
                  </a:lnTo>
                  <a:lnTo>
                    <a:pt x="1021" y="624"/>
                  </a:lnTo>
                  <a:lnTo>
                    <a:pt x="1021" y="567"/>
                  </a:lnTo>
                  <a:lnTo>
                    <a:pt x="1191" y="567"/>
                  </a:lnTo>
                  <a:lnTo>
                    <a:pt x="1191" y="624"/>
                  </a:lnTo>
                  <a:lnTo>
                    <a:pt x="1248" y="624"/>
                  </a:lnTo>
                  <a:lnTo>
                    <a:pt x="1248" y="397"/>
                  </a:lnTo>
                  <a:lnTo>
                    <a:pt x="1191" y="397"/>
                  </a:lnTo>
                  <a:lnTo>
                    <a:pt x="1191" y="22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83" name="Freeform 843"/>
            <p:cNvSpPr>
              <a:spLocks/>
            </p:cNvSpPr>
            <p:nvPr/>
          </p:nvSpPr>
          <p:spPr bwMode="auto">
            <a:xfrm>
              <a:off x="1537" y="2060"/>
              <a:ext cx="114" cy="227"/>
            </a:xfrm>
            <a:custGeom>
              <a:avLst/>
              <a:gdLst>
                <a:gd name="T0" fmla="*/ 114 w 114"/>
                <a:gd name="T1" fmla="*/ 57 h 227"/>
                <a:gd name="T2" fmla="*/ 114 w 114"/>
                <a:gd name="T3" fmla="*/ 170 h 227"/>
                <a:gd name="T4" fmla="*/ 57 w 114"/>
                <a:gd name="T5" fmla="*/ 170 h 227"/>
                <a:gd name="T6" fmla="*/ 57 w 114"/>
                <a:gd name="T7" fmla="*/ 227 h 227"/>
                <a:gd name="T8" fmla="*/ 0 w 114"/>
                <a:gd name="T9" fmla="*/ 227 h 227"/>
                <a:gd name="T10" fmla="*/ 0 w 114"/>
                <a:gd name="T11" fmla="*/ 0 h 227"/>
                <a:gd name="T12" fmla="*/ 57 w 114"/>
                <a:gd name="T13" fmla="*/ 0 h 227"/>
                <a:gd name="T14" fmla="*/ 57 w 114"/>
                <a:gd name="T15" fmla="*/ 57 h 227"/>
                <a:gd name="T16" fmla="*/ 114 w 114"/>
                <a:gd name="T17" fmla="*/ 5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4" h="227">
                  <a:moveTo>
                    <a:pt x="114" y="57"/>
                  </a:moveTo>
                  <a:lnTo>
                    <a:pt x="114" y="170"/>
                  </a:lnTo>
                  <a:lnTo>
                    <a:pt x="57" y="170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0"/>
                  </a:lnTo>
                  <a:lnTo>
                    <a:pt x="57" y="0"/>
                  </a:lnTo>
                  <a:lnTo>
                    <a:pt x="57" y="57"/>
                  </a:lnTo>
                  <a:lnTo>
                    <a:pt x="114" y="57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84" name="Freeform 844"/>
            <p:cNvSpPr>
              <a:spLocks/>
            </p:cNvSpPr>
            <p:nvPr/>
          </p:nvSpPr>
          <p:spPr bwMode="auto">
            <a:xfrm>
              <a:off x="517" y="1436"/>
              <a:ext cx="453" cy="454"/>
            </a:xfrm>
            <a:custGeom>
              <a:avLst/>
              <a:gdLst>
                <a:gd name="T0" fmla="*/ 340 w 453"/>
                <a:gd name="T1" fmla="*/ 454 h 454"/>
                <a:gd name="T2" fmla="*/ 113 w 453"/>
                <a:gd name="T3" fmla="*/ 454 h 454"/>
                <a:gd name="T4" fmla="*/ 113 w 453"/>
                <a:gd name="T5" fmla="*/ 341 h 454"/>
                <a:gd name="T6" fmla="*/ 56 w 453"/>
                <a:gd name="T7" fmla="*/ 341 h 454"/>
                <a:gd name="T8" fmla="*/ 56 w 453"/>
                <a:gd name="T9" fmla="*/ 227 h 454"/>
                <a:gd name="T10" fmla="*/ 0 w 453"/>
                <a:gd name="T11" fmla="*/ 227 h 454"/>
                <a:gd name="T12" fmla="*/ 0 w 453"/>
                <a:gd name="T13" fmla="*/ 114 h 454"/>
                <a:gd name="T14" fmla="*/ 113 w 453"/>
                <a:gd name="T15" fmla="*/ 114 h 454"/>
                <a:gd name="T16" fmla="*/ 113 w 453"/>
                <a:gd name="T17" fmla="*/ 57 h 454"/>
                <a:gd name="T18" fmla="*/ 170 w 453"/>
                <a:gd name="T19" fmla="*/ 57 h 454"/>
                <a:gd name="T20" fmla="*/ 170 w 453"/>
                <a:gd name="T21" fmla="*/ 0 h 454"/>
                <a:gd name="T22" fmla="*/ 453 w 453"/>
                <a:gd name="T23" fmla="*/ 0 h 454"/>
                <a:gd name="T24" fmla="*/ 453 w 453"/>
                <a:gd name="T25" fmla="*/ 114 h 454"/>
                <a:gd name="T26" fmla="*/ 396 w 453"/>
                <a:gd name="T27" fmla="*/ 114 h 454"/>
                <a:gd name="T28" fmla="*/ 396 w 453"/>
                <a:gd name="T29" fmla="*/ 284 h 454"/>
                <a:gd name="T30" fmla="*/ 453 w 453"/>
                <a:gd name="T31" fmla="*/ 284 h 454"/>
                <a:gd name="T32" fmla="*/ 453 w 453"/>
                <a:gd name="T33" fmla="*/ 341 h 454"/>
                <a:gd name="T34" fmla="*/ 396 w 453"/>
                <a:gd name="T35" fmla="*/ 341 h 454"/>
                <a:gd name="T36" fmla="*/ 396 w 453"/>
                <a:gd name="T37" fmla="*/ 397 h 454"/>
                <a:gd name="T38" fmla="*/ 340 w 453"/>
                <a:gd name="T39" fmla="*/ 397 h 454"/>
                <a:gd name="T40" fmla="*/ 340 w 453"/>
                <a:gd name="T41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53" h="454">
                  <a:moveTo>
                    <a:pt x="340" y="454"/>
                  </a:moveTo>
                  <a:lnTo>
                    <a:pt x="113" y="454"/>
                  </a:lnTo>
                  <a:lnTo>
                    <a:pt x="113" y="341"/>
                  </a:lnTo>
                  <a:lnTo>
                    <a:pt x="56" y="341"/>
                  </a:lnTo>
                  <a:lnTo>
                    <a:pt x="56" y="227"/>
                  </a:lnTo>
                  <a:lnTo>
                    <a:pt x="0" y="227"/>
                  </a:lnTo>
                  <a:lnTo>
                    <a:pt x="0" y="114"/>
                  </a:lnTo>
                  <a:lnTo>
                    <a:pt x="113" y="114"/>
                  </a:lnTo>
                  <a:lnTo>
                    <a:pt x="113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453" y="0"/>
                  </a:lnTo>
                  <a:lnTo>
                    <a:pt x="453" y="114"/>
                  </a:lnTo>
                  <a:lnTo>
                    <a:pt x="396" y="114"/>
                  </a:lnTo>
                  <a:lnTo>
                    <a:pt x="396" y="284"/>
                  </a:lnTo>
                  <a:lnTo>
                    <a:pt x="453" y="284"/>
                  </a:lnTo>
                  <a:lnTo>
                    <a:pt x="453" y="341"/>
                  </a:lnTo>
                  <a:lnTo>
                    <a:pt x="396" y="341"/>
                  </a:lnTo>
                  <a:lnTo>
                    <a:pt x="396" y="397"/>
                  </a:lnTo>
                  <a:lnTo>
                    <a:pt x="340" y="397"/>
                  </a:lnTo>
                  <a:lnTo>
                    <a:pt x="340" y="45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86" name="Freeform 846"/>
            <p:cNvSpPr>
              <a:spLocks/>
            </p:cNvSpPr>
            <p:nvPr/>
          </p:nvSpPr>
          <p:spPr bwMode="auto">
            <a:xfrm>
              <a:off x="1084" y="2570"/>
              <a:ext cx="737" cy="1021"/>
            </a:xfrm>
            <a:custGeom>
              <a:avLst/>
              <a:gdLst>
                <a:gd name="T0" fmla="*/ 0 w 737"/>
                <a:gd name="T1" fmla="*/ 114 h 1021"/>
                <a:gd name="T2" fmla="*/ 0 w 737"/>
                <a:gd name="T3" fmla="*/ 567 h 1021"/>
                <a:gd name="T4" fmla="*/ 56 w 737"/>
                <a:gd name="T5" fmla="*/ 567 h 1021"/>
                <a:gd name="T6" fmla="*/ 56 w 737"/>
                <a:gd name="T7" fmla="*/ 851 h 1021"/>
                <a:gd name="T8" fmla="*/ 226 w 737"/>
                <a:gd name="T9" fmla="*/ 851 h 1021"/>
                <a:gd name="T10" fmla="*/ 226 w 737"/>
                <a:gd name="T11" fmla="*/ 1021 h 1021"/>
                <a:gd name="T12" fmla="*/ 340 w 737"/>
                <a:gd name="T13" fmla="*/ 1021 h 1021"/>
                <a:gd name="T14" fmla="*/ 340 w 737"/>
                <a:gd name="T15" fmla="*/ 851 h 1021"/>
                <a:gd name="T16" fmla="*/ 453 w 737"/>
                <a:gd name="T17" fmla="*/ 851 h 1021"/>
                <a:gd name="T18" fmla="*/ 453 w 737"/>
                <a:gd name="T19" fmla="*/ 794 h 1021"/>
                <a:gd name="T20" fmla="*/ 510 w 737"/>
                <a:gd name="T21" fmla="*/ 794 h 1021"/>
                <a:gd name="T22" fmla="*/ 510 w 737"/>
                <a:gd name="T23" fmla="*/ 454 h 1021"/>
                <a:gd name="T24" fmla="*/ 680 w 737"/>
                <a:gd name="T25" fmla="*/ 454 h 1021"/>
                <a:gd name="T26" fmla="*/ 680 w 737"/>
                <a:gd name="T27" fmla="*/ 341 h 1021"/>
                <a:gd name="T28" fmla="*/ 737 w 737"/>
                <a:gd name="T29" fmla="*/ 341 h 1021"/>
                <a:gd name="T30" fmla="*/ 737 w 737"/>
                <a:gd name="T31" fmla="*/ 227 h 1021"/>
                <a:gd name="T32" fmla="*/ 623 w 737"/>
                <a:gd name="T33" fmla="*/ 227 h 1021"/>
                <a:gd name="T34" fmla="*/ 623 w 737"/>
                <a:gd name="T35" fmla="*/ 114 h 1021"/>
                <a:gd name="T36" fmla="*/ 453 w 737"/>
                <a:gd name="T37" fmla="*/ 114 h 1021"/>
                <a:gd name="T38" fmla="*/ 453 w 737"/>
                <a:gd name="T39" fmla="*/ 57 h 1021"/>
                <a:gd name="T40" fmla="*/ 396 w 737"/>
                <a:gd name="T41" fmla="*/ 57 h 1021"/>
                <a:gd name="T42" fmla="*/ 396 w 737"/>
                <a:gd name="T43" fmla="*/ 0 h 1021"/>
                <a:gd name="T44" fmla="*/ 226 w 737"/>
                <a:gd name="T45" fmla="*/ 0 h 1021"/>
                <a:gd name="T46" fmla="*/ 226 w 737"/>
                <a:gd name="T47" fmla="*/ 57 h 1021"/>
                <a:gd name="T48" fmla="*/ 113 w 737"/>
                <a:gd name="T49" fmla="*/ 57 h 1021"/>
                <a:gd name="T50" fmla="*/ 113 w 737"/>
                <a:gd name="T51" fmla="*/ 114 h 1021"/>
                <a:gd name="T52" fmla="*/ 0 w 737"/>
                <a:gd name="T53" fmla="*/ 114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37" h="1021">
                  <a:moveTo>
                    <a:pt x="0" y="114"/>
                  </a:moveTo>
                  <a:lnTo>
                    <a:pt x="0" y="567"/>
                  </a:lnTo>
                  <a:lnTo>
                    <a:pt x="56" y="567"/>
                  </a:lnTo>
                  <a:lnTo>
                    <a:pt x="56" y="851"/>
                  </a:lnTo>
                  <a:lnTo>
                    <a:pt x="226" y="851"/>
                  </a:lnTo>
                  <a:lnTo>
                    <a:pt x="226" y="1021"/>
                  </a:lnTo>
                  <a:lnTo>
                    <a:pt x="340" y="1021"/>
                  </a:lnTo>
                  <a:lnTo>
                    <a:pt x="340" y="851"/>
                  </a:lnTo>
                  <a:lnTo>
                    <a:pt x="453" y="851"/>
                  </a:lnTo>
                  <a:lnTo>
                    <a:pt x="453" y="794"/>
                  </a:lnTo>
                  <a:lnTo>
                    <a:pt x="510" y="794"/>
                  </a:lnTo>
                  <a:lnTo>
                    <a:pt x="510" y="454"/>
                  </a:lnTo>
                  <a:lnTo>
                    <a:pt x="680" y="454"/>
                  </a:lnTo>
                  <a:lnTo>
                    <a:pt x="680" y="341"/>
                  </a:lnTo>
                  <a:lnTo>
                    <a:pt x="737" y="341"/>
                  </a:lnTo>
                  <a:lnTo>
                    <a:pt x="737" y="227"/>
                  </a:lnTo>
                  <a:lnTo>
                    <a:pt x="623" y="227"/>
                  </a:lnTo>
                  <a:lnTo>
                    <a:pt x="623" y="114"/>
                  </a:lnTo>
                  <a:lnTo>
                    <a:pt x="453" y="114"/>
                  </a:lnTo>
                  <a:lnTo>
                    <a:pt x="453" y="57"/>
                  </a:lnTo>
                  <a:lnTo>
                    <a:pt x="396" y="57"/>
                  </a:lnTo>
                  <a:lnTo>
                    <a:pt x="396" y="0"/>
                  </a:lnTo>
                  <a:lnTo>
                    <a:pt x="226" y="0"/>
                  </a:lnTo>
                  <a:lnTo>
                    <a:pt x="226" y="57"/>
                  </a:lnTo>
                  <a:lnTo>
                    <a:pt x="113" y="57"/>
                  </a:lnTo>
                  <a:lnTo>
                    <a:pt x="113" y="114"/>
                  </a:lnTo>
                  <a:lnTo>
                    <a:pt x="0" y="11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87" name="Freeform 847"/>
            <p:cNvSpPr>
              <a:spLocks/>
            </p:cNvSpPr>
            <p:nvPr/>
          </p:nvSpPr>
          <p:spPr bwMode="auto">
            <a:xfrm>
              <a:off x="1934" y="2797"/>
              <a:ext cx="851" cy="794"/>
            </a:xfrm>
            <a:custGeom>
              <a:avLst/>
              <a:gdLst>
                <a:gd name="T0" fmla="*/ 794 w 851"/>
                <a:gd name="T1" fmla="*/ 0 h 794"/>
                <a:gd name="T2" fmla="*/ 454 w 851"/>
                <a:gd name="T3" fmla="*/ 0 h 794"/>
                <a:gd name="T4" fmla="*/ 454 w 851"/>
                <a:gd name="T5" fmla="*/ 57 h 794"/>
                <a:gd name="T6" fmla="*/ 397 w 851"/>
                <a:gd name="T7" fmla="*/ 57 h 794"/>
                <a:gd name="T8" fmla="*/ 397 w 851"/>
                <a:gd name="T9" fmla="*/ 170 h 794"/>
                <a:gd name="T10" fmla="*/ 284 w 851"/>
                <a:gd name="T11" fmla="*/ 170 h 794"/>
                <a:gd name="T12" fmla="*/ 284 w 851"/>
                <a:gd name="T13" fmla="*/ 227 h 794"/>
                <a:gd name="T14" fmla="*/ 170 w 851"/>
                <a:gd name="T15" fmla="*/ 227 h 794"/>
                <a:gd name="T16" fmla="*/ 170 w 851"/>
                <a:gd name="T17" fmla="*/ 284 h 794"/>
                <a:gd name="T18" fmla="*/ 113 w 851"/>
                <a:gd name="T19" fmla="*/ 284 h 794"/>
                <a:gd name="T20" fmla="*/ 113 w 851"/>
                <a:gd name="T21" fmla="*/ 340 h 794"/>
                <a:gd name="T22" fmla="*/ 0 w 851"/>
                <a:gd name="T23" fmla="*/ 340 h 794"/>
                <a:gd name="T24" fmla="*/ 0 w 851"/>
                <a:gd name="T25" fmla="*/ 624 h 794"/>
                <a:gd name="T26" fmla="*/ 57 w 851"/>
                <a:gd name="T27" fmla="*/ 624 h 794"/>
                <a:gd name="T28" fmla="*/ 57 w 851"/>
                <a:gd name="T29" fmla="*/ 681 h 794"/>
                <a:gd name="T30" fmla="*/ 113 w 851"/>
                <a:gd name="T31" fmla="*/ 681 h 794"/>
                <a:gd name="T32" fmla="*/ 113 w 851"/>
                <a:gd name="T33" fmla="*/ 794 h 794"/>
                <a:gd name="T34" fmla="*/ 624 w 851"/>
                <a:gd name="T35" fmla="*/ 794 h 794"/>
                <a:gd name="T36" fmla="*/ 624 w 851"/>
                <a:gd name="T37" fmla="*/ 737 h 794"/>
                <a:gd name="T38" fmla="*/ 680 w 851"/>
                <a:gd name="T39" fmla="*/ 737 h 794"/>
                <a:gd name="T40" fmla="*/ 680 w 851"/>
                <a:gd name="T41" fmla="*/ 624 h 794"/>
                <a:gd name="T42" fmla="*/ 737 w 851"/>
                <a:gd name="T43" fmla="*/ 624 h 794"/>
                <a:gd name="T44" fmla="*/ 737 w 851"/>
                <a:gd name="T45" fmla="*/ 454 h 794"/>
                <a:gd name="T46" fmla="*/ 794 w 851"/>
                <a:gd name="T47" fmla="*/ 454 h 794"/>
                <a:gd name="T48" fmla="*/ 794 w 851"/>
                <a:gd name="T49" fmla="*/ 227 h 794"/>
                <a:gd name="T50" fmla="*/ 851 w 851"/>
                <a:gd name="T51" fmla="*/ 227 h 794"/>
                <a:gd name="T52" fmla="*/ 851 w 851"/>
                <a:gd name="T53" fmla="*/ 57 h 794"/>
                <a:gd name="T54" fmla="*/ 794 w 851"/>
                <a:gd name="T55" fmla="*/ 57 h 794"/>
                <a:gd name="T56" fmla="*/ 794 w 851"/>
                <a:gd name="T57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51" h="794">
                  <a:moveTo>
                    <a:pt x="794" y="0"/>
                  </a:moveTo>
                  <a:lnTo>
                    <a:pt x="454" y="0"/>
                  </a:lnTo>
                  <a:lnTo>
                    <a:pt x="454" y="57"/>
                  </a:lnTo>
                  <a:lnTo>
                    <a:pt x="397" y="57"/>
                  </a:lnTo>
                  <a:lnTo>
                    <a:pt x="397" y="170"/>
                  </a:lnTo>
                  <a:lnTo>
                    <a:pt x="284" y="170"/>
                  </a:lnTo>
                  <a:lnTo>
                    <a:pt x="284" y="227"/>
                  </a:lnTo>
                  <a:lnTo>
                    <a:pt x="170" y="227"/>
                  </a:lnTo>
                  <a:lnTo>
                    <a:pt x="170" y="284"/>
                  </a:lnTo>
                  <a:lnTo>
                    <a:pt x="113" y="284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624"/>
                  </a:lnTo>
                  <a:lnTo>
                    <a:pt x="57" y="624"/>
                  </a:lnTo>
                  <a:lnTo>
                    <a:pt x="57" y="681"/>
                  </a:lnTo>
                  <a:lnTo>
                    <a:pt x="113" y="681"/>
                  </a:lnTo>
                  <a:lnTo>
                    <a:pt x="113" y="794"/>
                  </a:lnTo>
                  <a:lnTo>
                    <a:pt x="624" y="794"/>
                  </a:lnTo>
                  <a:lnTo>
                    <a:pt x="624" y="737"/>
                  </a:lnTo>
                  <a:lnTo>
                    <a:pt x="680" y="737"/>
                  </a:lnTo>
                  <a:lnTo>
                    <a:pt x="680" y="624"/>
                  </a:lnTo>
                  <a:lnTo>
                    <a:pt x="737" y="624"/>
                  </a:lnTo>
                  <a:lnTo>
                    <a:pt x="737" y="454"/>
                  </a:lnTo>
                  <a:lnTo>
                    <a:pt x="794" y="454"/>
                  </a:lnTo>
                  <a:lnTo>
                    <a:pt x="794" y="227"/>
                  </a:lnTo>
                  <a:lnTo>
                    <a:pt x="851" y="227"/>
                  </a:lnTo>
                  <a:lnTo>
                    <a:pt x="851" y="57"/>
                  </a:lnTo>
                  <a:lnTo>
                    <a:pt x="794" y="57"/>
                  </a:lnTo>
                  <a:lnTo>
                    <a:pt x="794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88" name="Freeform 848"/>
            <p:cNvSpPr>
              <a:spLocks/>
            </p:cNvSpPr>
            <p:nvPr/>
          </p:nvSpPr>
          <p:spPr bwMode="auto">
            <a:xfrm>
              <a:off x="1480" y="2514"/>
              <a:ext cx="908" cy="1077"/>
            </a:xfrm>
            <a:custGeom>
              <a:avLst/>
              <a:gdLst>
                <a:gd name="T0" fmla="*/ 851 w 908"/>
                <a:gd name="T1" fmla="*/ 0 h 1077"/>
                <a:gd name="T2" fmla="*/ 454 w 908"/>
                <a:gd name="T3" fmla="*/ 0 h 1077"/>
                <a:gd name="T4" fmla="*/ 454 w 908"/>
                <a:gd name="T5" fmla="*/ 56 h 1077"/>
                <a:gd name="T6" fmla="*/ 284 w 908"/>
                <a:gd name="T7" fmla="*/ 56 h 1077"/>
                <a:gd name="T8" fmla="*/ 284 w 908"/>
                <a:gd name="T9" fmla="*/ 0 h 1077"/>
                <a:gd name="T10" fmla="*/ 114 w 908"/>
                <a:gd name="T11" fmla="*/ 0 h 1077"/>
                <a:gd name="T12" fmla="*/ 114 w 908"/>
                <a:gd name="T13" fmla="*/ 113 h 1077"/>
                <a:gd name="T14" fmla="*/ 57 w 908"/>
                <a:gd name="T15" fmla="*/ 113 h 1077"/>
                <a:gd name="T16" fmla="*/ 57 w 908"/>
                <a:gd name="T17" fmla="*/ 170 h 1077"/>
                <a:gd name="T18" fmla="*/ 227 w 908"/>
                <a:gd name="T19" fmla="*/ 170 h 1077"/>
                <a:gd name="T20" fmla="*/ 227 w 908"/>
                <a:gd name="T21" fmla="*/ 283 h 1077"/>
                <a:gd name="T22" fmla="*/ 341 w 908"/>
                <a:gd name="T23" fmla="*/ 283 h 1077"/>
                <a:gd name="T24" fmla="*/ 341 w 908"/>
                <a:gd name="T25" fmla="*/ 397 h 1077"/>
                <a:gd name="T26" fmla="*/ 284 w 908"/>
                <a:gd name="T27" fmla="*/ 397 h 1077"/>
                <a:gd name="T28" fmla="*/ 284 w 908"/>
                <a:gd name="T29" fmla="*/ 510 h 1077"/>
                <a:gd name="T30" fmla="*/ 114 w 908"/>
                <a:gd name="T31" fmla="*/ 510 h 1077"/>
                <a:gd name="T32" fmla="*/ 114 w 908"/>
                <a:gd name="T33" fmla="*/ 850 h 1077"/>
                <a:gd name="T34" fmla="*/ 57 w 908"/>
                <a:gd name="T35" fmla="*/ 850 h 1077"/>
                <a:gd name="T36" fmla="*/ 57 w 908"/>
                <a:gd name="T37" fmla="*/ 907 h 1077"/>
                <a:gd name="T38" fmla="*/ 0 w 908"/>
                <a:gd name="T39" fmla="*/ 907 h 1077"/>
                <a:gd name="T40" fmla="*/ 0 w 908"/>
                <a:gd name="T41" fmla="*/ 964 h 1077"/>
                <a:gd name="T42" fmla="*/ 57 w 908"/>
                <a:gd name="T43" fmla="*/ 964 h 1077"/>
                <a:gd name="T44" fmla="*/ 57 w 908"/>
                <a:gd name="T45" fmla="*/ 1077 h 1077"/>
                <a:gd name="T46" fmla="*/ 227 w 908"/>
                <a:gd name="T47" fmla="*/ 1077 h 1077"/>
                <a:gd name="T48" fmla="*/ 227 w 908"/>
                <a:gd name="T49" fmla="*/ 964 h 1077"/>
                <a:gd name="T50" fmla="*/ 284 w 908"/>
                <a:gd name="T51" fmla="*/ 964 h 1077"/>
                <a:gd name="T52" fmla="*/ 284 w 908"/>
                <a:gd name="T53" fmla="*/ 907 h 1077"/>
                <a:gd name="T54" fmla="*/ 397 w 908"/>
                <a:gd name="T55" fmla="*/ 907 h 1077"/>
                <a:gd name="T56" fmla="*/ 397 w 908"/>
                <a:gd name="T57" fmla="*/ 850 h 1077"/>
                <a:gd name="T58" fmla="*/ 454 w 908"/>
                <a:gd name="T59" fmla="*/ 850 h 1077"/>
                <a:gd name="T60" fmla="*/ 454 w 908"/>
                <a:gd name="T61" fmla="*/ 623 h 1077"/>
                <a:gd name="T62" fmla="*/ 567 w 908"/>
                <a:gd name="T63" fmla="*/ 623 h 1077"/>
                <a:gd name="T64" fmla="*/ 567 w 908"/>
                <a:gd name="T65" fmla="*/ 567 h 1077"/>
                <a:gd name="T66" fmla="*/ 624 w 908"/>
                <a:gd name="T67" fmla="*/ 567 h 1077"/>
                <a:gd name="T68" fmla="*/ 624 w 908"/>
                <a:gd name="T69" fmla="*/ 510 h 1077"/>
                <a:gd name="T70" fmla="*/ 738 w 908"/>
                <a:gd name="T71" fmla="*/ 510 h 1077"/>
                <a:gd name="T72" fmla="*/ 738 w 908"/>
                <a:gd name="T73" fmla="*/ 453 h 1077"/>
                <a:gd name="T74" fmla="*/ 851 w 908"/>
                <a:gd name="T75" fmla="*/ 453 h 1077"/>
                <a:gd name="T76" fmla="*/ 851 w 908"/>
                <a:gd name="T77" fmla="*/ 340 h 1077"/>
                <a:gd name="T78" fmla="*/ 908 w 908"/>
                <a:gd name="T79" fmla="*/ 340 h 1077"/>
                <a:gd name="T80" fmla="*/ 908 w 908"/>
                <a:gd name="T81" fmla="*/ 170 h 1077"/>
                <a:gd name="T82" fmla="*/ 851 w 908"/>
                <a:gd name="T83" fmla="*/ 170 h 1077"/>
                <a:gd name="T84" fmla="*/ 851 w 908"/>
                <a:gd name="T85" fmla="*/ 0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08" h="1077">
                  <a:moveTo>
                    <a:pt x="851" y="0"/>
                  </a:moveTo>
                  <a:lnTo>
                    <a:pt x="454" y="0"/>
                  </a:lnTo>
                  <a:lnTo>
                    <a:pt x="454" y="56"/>
                  </a:lnTo>
                  <a:lnTo>
                    <a:pt x="284" y="56"/>
                  </a:lnTo>
                  <a:lnTo>
                    <a:pt x="284" y="0"/>
                  </a:lnTo>
                  <a:lnTo>
                    <a:pt x="114" y="0"/>
                  </a:lnTo>
                  <a:lnTo>
                    <a:pt x="114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227" y="170"/>
                  </a:lnTo>
                  <a:lnTo>
                    <a:pt x="227" y="283"/>
                  </a:lnTo>
                  <a:lnTo>
                    <a:pt x="341" y="283"/>
                  </a:lnTo>
                  <a:lnTo>
                    <a:pt x="341" y="397"/>
                  </a:lnTo>
                  <a:lnTo>
                    <a:pt x="284" y="397"/>
                  </a:lnTo>
                  <a:lnTo>
                    <a:pt x="284" y="510"/>
                  </a:lnTo>
                  <a:lnTo>
                    <a:pt x="114" y="510"/>
                  </a:lnTo>
                  <a:lnTo>
                    <a:pt x="114" y="850"/>
                  </a:lnTo>
                  <a:lnTo>
                    <a:pt x="57" y="850"/>
                  </a:lnTo>
                  <a:lnTo>
                    <a:pt x="57" y="907"/>
                  </a:lnTo>
                  <a:lnTo>
                    <a:pt x="0" y="907"/>
                  </a:lnTo>
                  <a:lnTo>
                    <a:pt x="0" y="964"/>
                  </a:lnTo>
                  <a:lnTo>
                    <a:pt x="57" y="964"/>
                  </a:lnTo>
                  <a:lnTo>
                    <a:pt x="57" y="1077"/>
                  </a:lnTo>
                  <a:lnTo>
                    <a:pt x="227" y="1077"/>
                  </a:lnTo>
                  <a:lnTo>
                    <a:pt x="227" y="964"/>
                  </a:lnTo>
                  <a:lnTo>
                    <a:pt x="284" y="964"/>
                  </a:lnTo>
                  <a:lnTo>
                    <a:pt x="284" y="907"/>
                  </a:lnTo>
                  <a:lnTo>
                    <a:pt x="397" y="907"/>
                  </a:lnTo>
                  <a:lnTo>
                    <a:pt x="397" y="850"/>
                  </a:lnTo>
                  <a:lnTo>
                    <a:pt x="454" y="850"/>
                  </a:lnTo>
                  <a:lnTo>
                    <a:pt x="454" y="623"/>
                  </a:lnTo>
                  <a:lnTo>
                    <a:pt x="567" y="623"/>
                  </a:lnTo>
                  <a:lnTo>
                    <a:pt x="567" y="567"/>
                  </a:lnTo>
                  <a:lnTo>
                    <a:pt x="624" y="567"/>
                  </a:lnTo>
                  <a:lnTo>
                    <a:pt x="624" y="510"/>
                  </a:lnTo>
                  <a:lnTo>
                    <a:pt x="738" y="510"/>
                  </a:lnTo>
                  <a:lnTo>
                    <a:pt x="738" y="453"/>
                  </a:lnTo>
                  <a:lnTo>
                    <a:pt x="851" y="453"/>
                  </a:lnTo>
                  <a:lnTo>
                    <a:pt x="851" y="340"/>
                  </a:lnTo>
                  <a:lnTo>
                    <a:pt x="908" y="340"/>
                  </a:lnTo>
                  <a:lnTo>
                    <a:pt x="908" y="170"/>
                  </a:lnTo>
                  <a:lnTo>
                    <a:pt x="851" y="170"/>
                  </a:lnTo>
                  <a:lnTo>
                    <a:pt x="851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89" name="Freeform 849"/>
            <p:cNvSpPr>
              <a:spLocks/>
            </p:cNvSpPr>
            <p:nvPr/>
          </p:nvSpPr>
          <p:spPr bwMode="auto">
            <a:xfrm>
              <a:off x="800" y="1777"/>
              <a:ext cx="1361" cy="850"/>
            </a:xfrm>
            <a:custGeom>
              <a:avLst/>
              <a:gdLst>
                <a:gd name="T0" fmla="*/ 1021 w 1361"/>
                <a:gd name="T1" fmla="*/ 226 h 850"/>
                <a:gd name="T2" fmla="*/ 1021 w 1361"/>
                <a:gd name="T3" fmla="*/ 283 h 850"/>
                <a:gd name="T4" fmla="*/ 964 w 1361"/>
                <a:gd name="T5" fmla="*/ 283 h 850"/>
                <a:gd name="T6" fmla="*/ 964 w 1361"/>
                <a:gd name="T7" fmla="*/ 340 h 850"/>
                <a:gd name="T8" fmla="*/ 851 w 1361"/>
                <a:gd name="T9" fmla="*/ 340 h 850"/>
                <a:gd name="T10" fmla="*/ 851 w 1361"/>
                <a:gd name="T11" fmla="*/ 453 h 850"/>
                <a:gd name="T12" fmla="*/ 794 w 1361"/>
                <a:gd name="T13" fmla="*/ 453 h 850"/>
                <a:gd name="T14" fmla="*/ 794 w 1361"/>
                <a:gd name="T15" fmla="*/ 510 h 850"/>
                <a:gd name="T16" fmla="*/ 737 w 1361"/>
                <a:gd name="T17" fmla="*/ 510 h 850"/>
                <a:gd name="T18" fmla="*/ 737 w 1361"/>
                <a:gd name="T19" fmla="*/ 283 h 850"/>
                <a:gd name="T20" fmla="*/ 567 w 1361"/>
                <a:gd name="T21" fmla="*/ 283 h 850"/>
                <a:gd name="T22" fmla="*/ 567 w 1361"/>
                <a:gd name="T23" fmla="*/ 226 h 850"/>
                <a:gd name="T24" fmla="*/ 454 w 1361"/>
                <a:gd name="T25" fmla="*/ 226 h 850"/>
                <a:gd name="T26" fmla="*/ 454 w 1361"/>
                <a:gd name="T27" fmla="*/ 170 h 850"/>
                <a:gd name="T28" fmla="*/ 284 w 1361"/>
                <a:gd name="T29" fmla="*/ 170 h 850"/>
                <a:gd name="T30" fmla="*/ 284 w 1361"/>
                <a:gd name="T31" fmla="*/ 113 h 850"/>
                <a:gd name="T32" fmla="*/ 227 w 1361"/>
                <a:gd name="T33" fmla="*/ 113 h 850"/>
                <a:gd name="T34" fmla="*/ 227 w 1361"/>
                <a:gd name="T35" fmla="*/ 56 h 850"/>
                <a:gd name="T36" fmla="*/ 170 w 1361"/>
                <a:gd name="T37" fmla="*/ 56 h 850"/>
                <a:gd name="T38" fmla="*/ 170 w 1361"/>
                <a:gd name="T39" fmla="*/ 0 h 850"/>
                <a:gd name="T40" fmla="*/ 113 w 1361"/>
                <a:gd name="T41" fmla="*/ 0 h 850"/>
                <a:gd name="T42" fmla="*/ 113 w 1361"/>
                <a:gd name="T43" fmla="*/ 56 h 850"/>
                <a:gd name="T44" fmla="*/ 57 w 1361"/>
                <a:gd name="T45" fmla="*/ 56 h 850"/>
                <a:gd name="T46" fmla="*/ 57 w 1361"/>
                <a:gd name="T47" fmla="*/ 113 h 850"/>
                <a:gd name="T48" fmla="*/ 0 w 1361"/>
                <a:gd name="T49" fmla="*/ 113 h 850"/>
                <a:gd name="T50" fmla="*/ 0 w 1361"/>
                <a:gd name="T51" fmla="*/ 226 h 850"/>
                <a:gd name="T52" fmla="*/ 57 w 1361"/>
                <a:gd name="T53" fmla="*/ 226 h 850"/>
                <a:gd name="T54" fmla="*/ 57 w 1361"/>
                <a:gd name="T55" fmla="*/ 283 h 850"/>
                <a:gd name="T56" fmla="*/ 113 w 1361"/>
                <a:gd name="T57" fmla="*/ 283 h 850"/>
                <a:gd name="T58" fmla="*/ 113 w 1361"/>
                <a:gd name="T59" fmla="*/ 396 h 850"/>
                <a:gd name="T60" fmla="*/ 170 w 1361"/>
                <a:gd name="T61" fmla="*/ 396 h 850"/>
                <a:gd name="T62" fmla="*/ 170 w 1361"/>
                <a:gd name="T63" fmla="*/ 453 h 850"/>
                <a:gd name="T64" fmla="*/ 284 w 1361"/>
                <a:gd name="T65" fmla="*/ 453 h 850"/>
                <a:gd name="T66" fmla="*/ 284 w 1361"/>
                <a:gd name="T67" fmla="*/ 510 h 850"/>
                <a:gd name="T68" fmla="*/ 397 w 1361"/>
                <a:gd name="T69" fmla="*/ 510 h 850"/>
                <a:gd name="T70" fmla="*/ 397 w 1361"/>
                <a:gd name="T71" fmla="*/ 850 h 850"/>
                <a:gd name="T72" fmla="*/ 510 w 1361"/>
                <a:gd name="T73" fmla="*/ 850 h 850"/>
                <a:gd name="T74" fmla="*/ 510 w 1361"/>
                <a:gd name="T75" fmla="*/ 793 h 850"/>
                <a:gd name="T76" fmla="*/ 680 w 1361"/>
                <a:gd name="T77" fmla="*/ 793 h 850"/>
                <a:gd name="T78" fmla="*/ 680 w 1361"/>
                <a:gd name="T79" fmla="*/ 850 h 850"/>
                <a:gd name="T80" fmla="*/ 794 w 1361"/>
                <a:gd name="T81" fmla="*/ 850 h 850"/>
                <a:gd name="T82" fmla="*/ 794 w 1361"/>
                <a:gd name="T83" fmla="*/ 737 h 850"/>
                <a:gd name="T84" fmla="*/ 964 w 1361"/>
                <a:gd name="T85" fmla="*/ 737 h 850"/>
                <a:gd name="T86" fmla="*/ 964 w 1361"/>
                <a:gd name="T87" fmla="*/ 793 h 850"/>
                <a:gd name="T88" fmla="*/ 1134 w 1361"/>
                <a:gd name="T89" fmla="*/ 793 h 850"/>
                <a:gd name="T90" fmla="*/ 1134 w 1361"/>
                <a:gd name="T91" fmla="*/ 623 h 850"/>
                <a:gd name="T92" fmla="*/ 1191 w 1361"/>
                <a:gd name="T93" fmla="*/ 623 h 850"/>
                <a:gd name="T94" fmla="*/ 1191 w 1361"/>
                <a:gd name="T95" fmla="*/ 567 h 850"/>
                <a:gd name="T96" fmla="*/ 1304 w 1361"/>
                <a:gd name="T97" fmla="*/ 567 h 850"/>
                <a:gd name="T98" fmla="*/ 1304 w 1361"/>
                <a:gd name="T99" fmla="*/ 510 h 850"/>
                <a:gd name="T100" fmla="*/ 1361 w 1361"/>
                <a:gd name="T101" fmla="*/ 510 h 850"/>
                <a:gd name="T102" fmla="*/ 1361 w 1361"/>
                <a:gd name="T103" fmla="*/ 453 h 850"/>
                <a:gd name="T104" fmla="*/ 1304 w 1361"/>
                <a:gd name="T105" fmla="*/ 453 h 850"/>
                <a:gd name="T106" fmla="*/ 1304 w 1361"/>
                <a:gd name="T107" fmla="*/ 396 h 850"/>
                <a:gd name="T108" fmla="*/ 1191 w 1361"/>
                <a:gd name="T109" fmla="*/ 396 h 850"/>
                <a:gd name="T110" fmla="*/ 1191 w 1361"/>
                <a:gd name="T111" fmla="*/ 340 h 850"/>
                <a:gd name="T112" fmla="*/ 1077 w 1361"/>
                <a:gd name="T113" fmla="*/ 340 h 850"/>
                <a:gd name="T114" fmla="*/ 1077 w 1361"/>
                <a:gd name="T115" fmla="*/ 226 h 850"/>
                <a:gd name="T116" fmla="*/ 1021 w 1361"/>
                <a:gd name="T117" fmla="*/ 226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61" h="850">
                  <a:moveTo>
                    <a:pt x="1021" y="226"/>
                  </a:moveTo>
                  <a:lnTo>
                    <a:pt x="1021" y="283"/>
                  </a:lnTo>
                  <a:lnTo>
                    <a:pt x="964" y="283"/>
                  </a:lnTo>
                  <a:lnTo>
                    <a:pt x="964" y="340"/>
                  </a:lnTo>
                  <a:lnTo>
                    <a:pt x="851" y="340"/>
                  </a:lnTo>
                  <a:lnTo>
                    <a:pt x="851" y="453"/>
                  </a:lnTo>
                  <a:lnTo>
                    <a:pt x="794" y="453"/>
                  </a:lnTo>
                  <a:lnTo>
                    <a:pt x="794" y="510"/>
                  </a:lnTo>
                  <a:lnTo>
                    <a:pt x="737" y="510"/>
                  </a:lnTo>
                  <a:lnTo>
                    <a:pt x="737" y="283"/>
                  </a:lnTo>
                  <a:lnTo>
                    <a:pt x="567" y="283"/>
                  </a:lnTo>
                  <a:lnTo>
                    <a:pt x="567" y="226"/>
                  </a:lnTo>
                  <a:lnTo>
                    <a:pt x="454" y="226"/>
                  </a:lnTo>
                  <a:lnTo>
                    <a:pt x="454" y="170"/>
                  </a:lnTo>
                  <a:lnTo>
                    <a:pt x="284" y="170"/>
                  </a:lnTo>
                  <a:lnTo>
                    <a:pt x="284" y="113"/>
                  </a:lnTo>
                  <a:lnTo>
                    <a:pt x="227" y="113"/>
                  </a:lnTo>
                  <a:lnTo>
                    <a:pt x="227" y="56"/>
                  </a:lnTo>
                  <a:lnTo>
                    <a:pt x="170" y="56"/>
                  </a:lnTo>
                  <a:lnTo>
                    <a:pt x="170" y="0"/>
                  </a:lnTo>
                  <a:lnTo>
                    <a:pt x="113" y="0"/>
                  </a:lnTo>
                  <a:lnTo>
                    <a:pt x="113" y="56"/>
                  </a:lnTo>
                  <a:lnTo>
                    <a:pt x="57" y="56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226"/>
                  </a:lnTo>
                  <a:lnTo>
                    <a:pt x="57" y="226"/>
                  </a:lnTo>
                  <a:lnTo>
                    <a:pt x="57" y="283"/>
                  </a:lnTo>
                  <a:lnTo>
                    <a:pt x="113" y="283"/>
                  </a:lnTo>
                  <a:lnTo>
                    <a:pt x="113" y="396"/>
                  </a:lnTo>
                  <a:lnTo>
                    <a:pt x="170" y="396"/>
                  </a:lnTo>
                  <a:lnTo>
                    <a:pt x="170" y="453"/>
                  </a:lnTo>
                  <a:lnTo>
                    <a:pt x="284" y="453"/>
                  </a:lnTo>
                  <a:lnTo>
                    <a:pt x="284" y="510"/>
                  </a:lnTo>
                  <a:lnTo>
                    <a:pt x="397" y="510"/>
                  </a:lnTo>
                  <a:lnTo>
                    <a:pt x="397" y="850"/>
                  </a:lnTo>
                  <a:lnTo>
                    <a:pt x="510" y="850"/>
                  </a:lnTo>
                  <a:lnTo>
                    <a:pt x="510" y="793"/>
                  </a:lnTo>
                  <a:lnTo>
                    <a:pt x="680" y="793"/>
                  </a:lnTo>
                  <a:lnTo>
                    <a:pt x="680" y="850"/>
                  </a:lnTo>
                  <a:lnTo>
                    <a:pt x="794" y="850"/>
                  </a:lnTo>
                  <a:lnTo>
                    <a:pt x="794" y="737"/>
                  </a:lnTo>
                  <a:lnTo>
                    <a:pt x="964" y="737"/>
                  </a:lnTo>
                  <a:lnTo>
                    <a:pt x="964" y="793"/>
                  </a:lnTo>
                  <a:lnTo>
                    <a:pt x="1134" y="793"/>
                  </a:lnTo>
                  <a:lnTo>
                    <a:pt x="1134" y="623"/>
                  </a:lnTo>
                  <a:lnTo>
                    <a:pt x="1191" y="623"/>
                  </a:lnTo>
                  <a:lnTo>
                    <a:pt x="1191" y="567"/>
                  </a:lnTo>
                  <a:lnTo>
                    <a:pt x="1304" y="567"/>
                  </a:lnTo>
                  <a:lnTo>
                    <a:pt x="1304" y="510"/>
                  </a:lnTo>
                  <a:lnTo>
                    <a:pt x="1361" y="510"/>
                  </a:lnTo>
                  <a:lnTo>
                    <a:pt x="1361" y="453"/>
                  </a:lnTo>
                  <a:lnTo>
                    <a:pt x="1304" y="453"/>
                  </a:lnTo>
                  <a:lnTo>
                    <a:pt x="1304" y="396"/>
                  </a:lnTo>
                  <a:lnTo>
                    <a:pt x="1191" y="396"/>
                  </a:lnTo>
                  <a:lnTo>
                    <a:pt x="1191" y="340"/>
                  </a:lnTo>
                  <a:lnTo>
                    <a:pt x="1077" y="340"/>
                  </a:lnTo>
                  <a:lnTo>
                    <a:pt x="1077" y="226"/>
                  </a:lnTo>
                  <a:lnTo>
                    <a:pt x="1021" y="22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90" name="Freeform 850"/>
            <p:cNvSpPr>
              <a:spLocks/>
            </p:cNvSpPr>
            <p:nvPr/>
          </p:nvSpPr>
          <p:spPr bwMode="auto">
            <a:xfrm>
              <a:off x="1877" y="1550"/>
              <a:ext cx="908" cy="1247"/>
            </a:xfrm>
            <a:custGeom>
              <a:avLst/>
              <a:gdLst>
                <a:gd name="T0" fmla="*/ 908 w 908"/>
                <a:gd name="T1" fmla="*/ 56 h 1247"/>
                <a:gd name="T2" fmla="*/ 908 w 908"/>
                <a:gd name="T3" fmla="*/ 623 h 1247"/>
                <a:gd name="T4" fmla="*/ 851 w 908"/>
                <a:gd name="T5" fmla="*/ 623 h 1247"/>
                <a:gd name="T6" fmla="*/ 851 w 908"/>
                <a:gd name="T7" fmla="*/ 680 h 1247"/>
                <a:gd name="T8" fmla="*/ 794 w 908"/>
                <a:gd name="T9" fmla="*/ 680 h 1247"/>
                <a:gd name="T10" fmla="*/ 794 w 908"/>
                <a:gd name="T11" fmla="*/ 794 h 1247"/>
                <a:gd name="T12" fmla="*/ 851 w 908"/>
                <a:gd name="T13" fmla="*/ 794 h 1247"/>
                <a:gd name="T14" fmla="*/ 851 w 908"/>
                <a:gd name="T15" fmla="*/ 964 h 1247"/>
                <a:gd name="T16" fmla="*/ 794 w 908"/>
                <a:gd name="T17" fmla="*/ 964 h 1247"/>
                <a:gd name="T18" fmla="*/ 794 w 908"/>
                <a:gd name="T19" fmla="*/ 1077 h 1247"/>
                <a:gd name="T20" fmla="*/ 681 w 908"/>
                <a:gd name="T21" fmla="*/ 1077 h 1247"/>
                <a:gd name="T22" fmla="*/ 681 w 908"/>
                <a:gd name="T23" fmla="*/ 1247 h 1247"/>
                <a:gd name="T24" fmla="*/ 511 w 908"/>
                <a:gd name="T25" fmla="*/ 1247 h 1247"/>
                <a:gd name="T26" fmla="*/ 511 w 908"/>
                <a:gd name="T27" fmla="*/ 1134 h 1247"/>
                <a:gd name="T28" fmla="*/ 454 w 908"/>
                <a:gd name="T29" fmla="*/ 1134 h 1247"/>
                <a:gd name="T30" fmla="*/ 454 w 908"/>
                <a:gd name="T31" fmla="*/ 964 h 1247"/>
                <a:gd name="T32" fmla="*/ 57 w 908"/>
                <a:gd name="T33" fmla="*/ 964 h 1247"/>
                <a:gd name="T34" fmla="*/ 57 w 908"/>
                <a:gd name="T35" fmla="*/ 850 h 1247"/>
                <a:gd name="T36" fmla="*/ 114 w 908"/>
                <a:gd name="T37" fmla="*/ 850 h 1247"/>
                <a:gd name="T38" fmla="*/ 114 w 908"/>
                <a:gd name="T39" fmla="*/ 794 h 1247"/>
                <a:gd name="T40" fmla="*/ 227 w 908"/>
                <a:gd name="T41" fmla="*/ 794 h 1247"/>
                <a:gd name="T42" fmla="*/ 227 w 908"/>
                <a:gd name="T43" fmla="*/ 737 h 1247"/>
                <a:gd name="T44" fmla="*/ 284 w 908"/>
                <a:gd name="T45" fmla="*/ 737 h 1247"/>
                <a:gd name="T46" fmla="*/ 284 w 908"/>
                <a:gd name="T47" fmla="*/ 680 h 1247"/>
                <a:gd name="T48" fmla="*/ 227 w 908"/>
                <a:gd name="T49" fmla="*/ 680 h 1247"/>
                <a:gd name="T50" fmla="*/ 227 w 908"/>
                <a:gd name="T51" fmla="*/ 623 h 1247"/>
                <a:gd name="T52" fmla="*/ 114 w 908"/>
                <a:gd name="T53" fmla="*/ 623 h 1247"/>
                <a:gd name="T54" fmla="*/ 114 w 908"/>
                <a:gd name="T55" fmla="*/ 567 h 1247"/>
                <a:gd name="T56" fmla="*/ 0 w 908"/>
                <a:gd name="T57" fmla="*/ 567 h 1247"/>
                <a:gd name="T58" fmla="*/ 0 w 908"/>
                <a:gd name="T59" fmla="*/ 283 h 1247"/>
                <a:gd name="T60" fmla="*/ 170 w 908"/>
                <a:gd name="T61" fmla="*/ 283 h 1247"/>
                <a:gd name="T62" fmla="*/ 170 w 908"/>
                <a:gd name="T63" fmla="*/ 227 h 1247"/>
                <a:gd name="T64" fmla="*/ 284 w 908"/>
                <a:gd name="T65" fmla="*/ 227 h 1247"/>
                <a:gd name="T66" fmla="*/ 284 w 908"/>
                <a:gd name="T67" fmla="*/ 170 h 1247"/>
                <a:gd name="T68" fmla="*/ 341 w 908"/>
                <a:gd name="T69" fmla="*/ 170 h 1247"/>
                <a:gd name="T70" fmla="*/ 341 w 908"/>
                <a:gd name="T71" fmla="*/ 113 h 1247"/>
                <a:gd name="T72" fmla="*/ 454 w 908"/>
                <a:gd name="T73" fmla="*/ 113 h 1247"/>
                <a:gd name="T74" fmla="*/ 454 w 908"/>
                <a:gd name="T75" fmla="*/ 56 h 1247"/>
                <a:gd name="T76" fmla="*/ 794 w 908"/>
                <a:gd name="T77" fmla="*/ 56 h 1247"/>
                <a:gd name="T78" fmla="*/ 794 w 908"/>
                <a:gd name="T79" fmla="*/ 0 h 1247"/>
                <a:gd name="T80" fmla="*/ 851 w 908"/>
                <a:gd name="T81" fmla="*/ 0 h 1247"/>
                <a:gd name="T82" fmla="*/ 851 w 908"/>
                <a:gd name="T83" fmla="*/ 56 h 1247"/>
                <a:gd name="T84" fmla="*/ 908 w 908"/>
                <a:gd name="T85" fmla="*/ 56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08" h="1247">
                  <a:moveTo>
                    <a:pt x="908" y="56"/>
                  </a:moveTo>
                  <a:lnTo>
                    <a:pt x="908" y="623"/>
                  </a:lnTo>
                  <a:lnTo>
                    <a:pt x="851" y="623"/>
                  </a:lnTo>
                  <a:lnTo>
                    <a:pt x="851" y="680"/>
                  </a:lnTo>
                  <a:lnTo>
                    <a:pt x="794" y="680"/>
                  </a:lnTo>
                  <a:lnTo>
                    <a:pt x="794" y="794"/>
                  </a:lnTo>
                  <a:lnTo>
                    <a:pt x="851" y="794"/>
                  </a:lnTo>
                  <a:lnTo>
                    <a:pt x="851" y="964"/>
                  </a:lnTo>
                  <a:lnTo>
                    <a:pt x="794" y="964"/>
                  </a:lnTo>
                  <a:lnTo>
                    <a:pt x="794" y="1077"/>
                  </a:lnTo>
                  <a:lnTo>
                    <a:pt x="681" y="1077"/>
                  </a:lnTo>
                  <a:lnTo>
                    <a:pt x="681" y="1247"/>
                  </a:lnTo>
                  <a:lnTo>
                    <a:pt x="511" y="1247"/>
                  </a:lnTo>
                  <a:lnTo>
                    <a:pt x="511" y="1134"/>
                  </a:lnTo>
                  <a:lnTo>
                    <a:pt x="454" y="1134"/>
                  </a:lnTo>
                  <a:lnTo>
                    <a:pt x="454" y="964"/>
                  </a:lnTo>
                  <a:lnTo>
                    <a:pt x="57" y="964"/>
                  </a:lnTo>
                  <a:lnTo>
                    <a:pt x="57" y="850"/>
                  </a:lnTo>
                  <a:lnTo>
                    <a:pt x="114" y="850"/>
                  </a:lnTo>
                  <a:lnTo>
                    <a:pt x="114" y="794"/>
                  </a:lnTo>
                  <a:lnTo>
                    <a:pt x="227" y="794"/>
                  </a:lnTo>
                  <a:lnTo>
                    <a:pt x="227" y="737"/>
                  </a:lnTo>
                  <a:lnTo>
                    <a:pt x="284" y="737"/>
                  </a:lnTo>
                  <a:lnTo>
                    <a:pt x="284" y="680"/>
                  </a:lnTo>
                  <a:lnTo>
                    <a:pt x="227" y="680"/>
                  </a:lnTo>
                  <a:lnTo>
                    <a:pt x="227" y="623"/>
                  </a:lnTo>
                  <a:lnTo>
                    <a:pt x="114" y="623"/>
                  </a:lnTo>
                  <a:lnTo>
                    <a:pt x="114" y="567"/>
                  </a:lnTo>
                  <a:lnTo>
                    <a:pt x="0" y="567"/>
                  </a:lnTo>
                  <a:lnTo>
                    <a:pt x="0" y="283"/>
                  </a:lnTo>
                  <a:lnTo>
                    <a:pt x="170" y="283"/>
                  </a:lnTo>
                  <a:lnTo>
                    <a:pt x="170" y="227"/>
                  </a:lnTo>
                  <a:lnTo>
                    <a:pt x="284" y="227"/>
                  </a:lnTo>
                  <a:lnTo>
                    <a:pt x="284" y="170"/>
                  </a:lnTo>
                  <a:lnTo>
                    <a:pt x="341" y="170"/>
                  </a:lnTo>
                  <a:lnTo>
                    <a:pt x="341" y="113"/>
                  </a:lnTo>
                  <a:lnTo>
                    <a:pt x="454" y="113"/>
                  </a:lnTo>
                  <a:lnTo>
                    <a:pt x="454" y="56"/>
                  </a:lnTo>
                  <a:lnTo>
                    <a:pt x="794" y="56"/>
                  </a:lnTo>
                  <a:lnTo>
                    <a:pt x="794" y="0"/>
                  </a:lnTo>
                  <a:lnTo>
                    <a:pt x="851" y="0"/>
                  </a:lnTo>
                  <a:lnTo>
                    <a:pt x="851" y="56"/>
                  </a:lnTo>
                  <a:lnTo>
                    <a:pt x="908" y="56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91" name="Freeform 851"/>
            <p:cNvSpPr>
              <a:spLocks/>
            </p:cNvSpPr>
            <p:nvPr/>
          </p:nvSpPr>
          <p:spPr bwMode="auto">
            <a:xfrm>
              <a:off x="2558" y="1663"/>
              <a:ext cx="907" cy="1134"/>
            </a:xfrm>
            <a:custGeom>
              <a:avLst/>
              <a:gdLst>
                <a:gd name="T0" fmla="*/ 907 w 907"/>
                <a:gd name="T1" fmla="*/ 114 h 1134"/>
                <a:gd name="T2" fmla="*/ 907 w 907"/>
                <a:gd name="T3" fmla="*/ 454 h 1134"/>
                <a:gd name="T4" fmla="*/ 850 w 907"/>
                <a:gd name="T5" fmla="*/ 454 h 1134"/>
                <a:gd name="T6" fmla="*/ 850 w 907"/>
                <a:gd name="T7" fmla="*/ 510 h 1134"/>
                <a:gd name="T8" fmla="*/ 794 w 907"/>
                <a:gd name="T9" fmla="*/ 510 h 1134"/>
                <a:gd name="T10" fmla="*/ 794 w 907"/>
                <a:gd name="T11" fmla="*/ 567 h 1134"/>
                <a:gd name="T12" fmla="*/ 737 w 907"/>
                <a:gd name="T13" fmla="*/ 567 h 1134"/>
                <a:gd name="T14" fmla="*/ 737 w 907"/>
                <a:gd name="T15" fmla="*/ 624 h 1134"/>
                <a:gd name="T16" fmla="*/ 623 w 907"/>
                <a:gd name="T17" fmla="*/ 624 h 1134"/>
                <a:gd name="T18" fmla="*/ 623 w 907"/>
                <a:gd name="T19" fmla="*/ 737 h 1134"/>
                <a:gd name="T20" fmla="*/ 510 w 907"/>
                <a:gd name="T21" fmla="*/ 737 h 1134"/>
                <a:gd name="T22" fmla="*/ 510 w 907"/>
                <a:gd name="T23" fmla="*/ 794 h 1134"/>
                <a:gd name="T24" fmla="*/ 453 w 907"/>
                <a:gd name="T25" fmla="*/ 794 h 1134"/>
                <a:gd name="T26" fmla="*/ 453 w 907"/>
                <a:gd name="T27" fmla="*/ 964 h 1134"/>
                <a:gd name="T28" fmla="*/ 283 w 907"/>
                <a:gd name="T29" fmla="*/ 964 h 1134"/>
                <a:gd name="T30" fmla="*/ 283 w 907"/>
                <a:gd name="T31" fmla="*/ 1021 h 1134"/>
                <a:gd name="T32" fmla="*/ 170 w 907"/>
                <a:gd name="T33" fmla="*/ 1021 h 1134"/>
                <a:gd name="T34" fmla="*/ 170 w 907"/>
                <a:gd name="T35" fmla="*/ 1077 h 1134"/>
                <a:gd name="T36" fmla="*/ 113 w 907"/>
                <a:gd name="T37" fmla="*/ 1077 h 1134"/>
                <a:gd name="T38" fmla="*/ 113 w 907"/>
                <a:gd name="T39" fmla="*/ 1134 h 1134"/>
                <a:gd name="T40" fmla="*/ 0 w 907"/>
                <a:gd name="T41" fmla="*/ 1134 h 1134"/>
                <a:gd name="T42" fmla="*/ 0 w 907"/>
                <a:gd name="T43" fmla="*/ 964 h 1134"/>
                <a:gd name="T44" fmla="*/ 113 w 907"/>
                <a:gd name="T45" fmla="*/ 964 h 1134"/>
                <a:gd name="T46" fmla="*/ 113 w 907"/>
                <a:gd name="T47" fmla="*/ 851 h 1134"/>
                <a:gd name="T48" fmla="*/ 170 w 907"/>
                <a:gd name="T49" fmla="*/ 851 h 1134"/>
                <a:gd name="T50" fmla="*/ 170 w 907"/>
                <a:gd name="T51" fmla="*/ 681 h 1134"/>
                <a:gd name="T52" fmla="*/ 113 w 907"/>
                <a:gd name="T53" fmla="*/ 681 h 1134"/>
                <a:gd name="T54" fmla="*/ 113 w 907"/>
                <a:gd name="T55" fmla="*/ 567 h 1134"/>
                <a:gd name="T56" fmla="*/ 170 w 907"/>
                <a:gd name="T57" fmla="*/ 567 h 1134"/>
                <a:gd name="T58" fmla="*/ 170 w 907"/>
                <a:gd name="T59" fmla="*/ 510 h 1134"/>
                <a:gd name="T60" fmla="*/ 227 w 907"/>
                <a:gd name="T61" fmla="*/ 510 h 1134"/>
                <a:gd name="T62" fmla="*/ 227 w 907"/>
                <a:gd name="T63" fmla="*/ 0 h 1134"/>
                <a:gd name="T64" fmla="*/ 453 w 907"/>
                <a:gd name="T65" fmla="*/ 0 h 1134"/>
                <a:gd name="T66" fmla="*/ 453 w 907"/>
                <a:gd name="T67" fmla="*/ 57 h 1134"/>
                <a:gd name="T68" fmla="*/ 680 w 907"/>
                <a:gd name="T69" fmla="*/ 57 h 1134"/>
                <a:gd name="T70" fmla="*/ 680 w 907"/>
                <a:gd name="T71" fmla="*/ 114 h 1134"/>
                <a:gd name="T72" fmla="*/ 907 w 907"/>
                <a:gd name="T73" fmla="*/ 11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07" h="1134">
                  <a:moveTo>
                    <a:pt x="907" y="114"/>
                  </a:moveTo>
                  <a:lnTo>
                    <a:pt x="907" y="454"/>
                  </a:lnTo>
                  <a:lnTo>
                    <a:pt x="850" y="454"/>
                  </a:lnTo>
                  <a:lnTo>
                    <a:pt x="850" y="510"/>
                  </a:lnTo>
                  <a:lnTo>
                    <a:pt x="794" y="510"/>
                  </a:lnTo>
                  <a:lnTo>
                    <a:pt x="794" y="567"/>
                  </a:lnTo>
                  <a:lnTo>
                    <a:pt x="737" y="567"/>
                  </a:lnTo>
                  <a:lnTo>
                    <a:pt x="737" y="624"/>
                  </a:lnTo>
                  <a:lnTo>
                    <a:pt x="623" y="624"/>
                  </a:lnTo>
                  <a:lnTo>
                    <a:pt x="623" y="737"/>
                  </a:lnTo>
                  <a:lnTo>
                    <a:pt x="510" y="737"/>
                  </a:lnTo>
                  <a:lnTo>
                    <a:pt x="510" y="794"/>
                  </a:lnTo>
                  <a:lnTo>
                    <a:pt x="453" y="794"/>
                  </a:lnTo>
                  <a:lnTo>
                    <a:pt x="453" y="964"/>
                  </a:lnTo>
                  <a:lnTo>
                    <a:pt x="283" y="964"/>
                  </a:lnTo>
                  <a:lnTo>
                    <a:pt x="283" y="1021"/>
                  </a:lnTo>
                  <a:lnTo>
                    <a:pt x="170" y="1021"/>
                  </a:lnTo>
                  <a:lnTo>
                    <a:pt x="170" y="1077"/>
                  </a:lnTo>
                  <a:lnTo>
                    <a:pt x="113" y="1077"/>
                  </a:lnTo>
                  <a:lnTo>
                    <a:pt x="113" y="1134"/>
                  </a:lnTo>
                  <a:lnTo>
                    <a:pt x="0" y="1134"/>
                  </a:lnTo>
                  <a:lnTo>
                    <a:pt x="0" y="964"/>
                  </a:lnTo>
                  <a:lnTo>
                    <a:pt x="113" y="964"/>
                  </a:lnTo>
                  <a:lnTo>
                    <a:pt x="113" y="851"/>
                  </a:lnTo>
                  <a:lnTo>
                    <a:pt x="170" y="851"/>
                  </a:lnTo>
                  <a:lnTo>
                    <a:pt x="170" y="681"/>
                  </a:lnTo>
                  <a:lnTo>
                    <a:pt x="113" y="681"/>
                  </a:lnTo>
                  <a:lnTo>
                    <a:pt x="113" y="567"/>
                  </a:lnTo>
                  <a:lnTo>
                    <a:pt x="170" y="567"/>
                  </a:lnTo>
                  <a:lnTo>
                    <a:pt x="170" y="510"/>
                  </a:lnTo>
                  <a:lnTo>
                    <a:pt x="227" y="510"/>
                  </a:lnTo>
                  <a:lnTo>
                    <a:pt x="227" y="0"/>
                  </a:lnTo>
                  <a:lnTo>
                    <a:pt x="453" y="0"/>
                  </a:lnTo>
                  <a:lnTo>
                    <a:pt x="453" y="57"/>
                  </a:lnTo>
                  <a:lnTo>
                    <a:pt x="680" y="57"/>
                  </a:lnTo>
                  <a:lnTo>
                    <a:pt x="680" y="114"/>
                  </a:lnTo>
                  <a:lnTo>
                    <a:pt x="907" y="114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93" name="Freeform 853"/>
            <p:cNvSpPr>
              <a:spLocks/>
            </p:cNvSpPr>
            <p:nvPr/>
          </p:nvSpPr>
          <p:spPr bwMode="auto">
            <a:xfrm>
              <a:off x="3692" y="2287"/>
              <a:ext cx="1531" cy="1247"/>
            </a:xfrm>
            <a:custGeom>
              <a:avLst/>
              <a:gdLst>
                <a:gd name="T0" fmla="*/ 1077 w 1531"/>
                <a:gd name="T1" fmla="*/ 0 h 1247"/>
                <a:gd name="T2" fmla="*/ 1134 w 1531"/>
                <a:gd name="T3" fmla="*/ 0 h 1247"/>
                <a:gd name="T4" fmla="*/ 1134 w 1531"/>
                <a:gd name="T5" fmla="*/ 57 h 1247"/>
                <a:gd name="T6" fmla="*/ 1304 w 1531"/>
                <a:gd name="T7" fmla="*/ 57 h 1247"/>
                <a:gd name="T8" fmla="*/ 1304 w 1531"/>
                <a:gd name="T9" fmla="*/ 283 h 1247"/>
                <a:gd name="T10" fmla="*/ 1417 w 1531"/>
                <a:gd name="T11" fmla="*/ 283 h 1247"/>
                <a:gd name="T12" fmla="*/ 1417 w 1531"/>
                <a:gd name="T13" fmla="*/ 340 h 1247"/>
                <a:gd name="T14" fmla="*/ 1531 w 1531"/>
                <a:gd name="T15" fmla="*/ 340 h 1247"/>
                <a:gd name="T16" fmla="*/ 1531 w 1531"/>
                <a:gd name="T17" fmla="*/ 397 h 1247"/>
                <a:gd name="T18" fmla="*/ 1474 w 1531"/>
                <a:gd name="T19" fmla="*/ 397 h 1247"/>
                <a:gd name="T20" fmla="*/ 1474 w 1531"/>
                <a:gd name="T21" fmla="*/ 453 h 1247"/>
                <a:gd name="T22" fmla="*/ 1417 w 1531"/>
                <a:gd name="T23" fmla="*/ 453 h 1247"/>
                <a:gd name="T24" fmla="*/ 1417 w 1531"/>
                <a:gd name="T25" fmla="*/ 567 h 1247"/>
                <a:gd name="T26" fmla="*/ 1304 w 1531"/>
                <a:gd name="T27" fmla="*/ 567 h 1247"/>
                <a:gd name="T28" fmla="*/ 1304 w 1531"/>
                <a:gd name="T29" fmla="*/ 624 h 1247"/>
                <a:gd name="T30" fmla="*/ 1191 w 1531"/>
                <a:gd name="T31" fmla="*/ 624 h 1247"/>
                <a:gd name="T32" fmla="*/ 1077 w 1531"/>
                <a:gd name="T33" fmla="*/ 624 h 1247"/>
                <a:gd name="T34" fmla="*/ 1077 w 1531"/>
                <a:gd name="T35" fmla="*/ 680 h 1247"/>
                <a:gd name="T36" fmla="*/ 964 w 1531"/>
                <a:gd name="T37" fmla="*/ 680 h 1247"/>
                <a:gd name="T38" fmla="*/ 964 w 1531"/>
                <a:gd name="T39" fmla="*/ 850 h 1247"/>
                <a:gd name="T40" fmla="*/ 850 w 1531"/>
                <a:gd name="T41" fmla="*/ 850 h 1247"/>
                <a:gd name="T42" fmla="*/ 850 w 1531"/>
                <a:gd name="T43" fmla="*/ 907 h 1247"/>
                <a:gd name="T44" fmla="*/ 567 w 1531"/>
                <a:gd name="T45" fmla="*/ 907 h 1247"/>
                <a:gd name="T46" fmla="*/ 567 w 1531"/>
                <a:gd name="T47" fmla="*/ 1134 h 1247"/>
                <a:gd name="T48" fmla="*/ 510 w 1531"/>
                <a:gd name="T49" fmla="*/ 1134 h 1247"/>
                <a:gd name="T50" fmla="*/ 510 w 1531"/>
                <a:gd name="T51" fmla="*/ 1191 h 1247"/>
                <a:gd name="T52" fmla="*/ 453 w 1531"/>
                <a:gd name="T53" fmla="*/ 1191 h 1247"/>
                <a:gd name="T54" fmla="*/ 453 w 1531"/>
                <a:gd name="T55" fmla="*/ 1247 h 1247"/>
                <a:gd name="T56" fmla="*/ 283 w 1531"/>
                <a:gd name="T57" fmla="*/ 1247 h 1247"/>
                <a:gd name="T58" fmla="*/ 283 w 1531"/>
                <a:gd name="T59" fmla="*/ 1077 h 1247"/>
                <a:gd name="T60" fmla="*/ 227 w 1531"/>
                <a:gd name="T61" fmla="*/ 1077 h 1247"/>
                <a:gd name="T62" fmla="*/ 227 w 1531"/>
                <a:gd name="T63" fmla="*/ 907 h 1247"/>
                <a:gd name="T64" fmla="*/ 56 w 1531"/>
                <a:gd name="T65" fmla="*/ 907 h 1247"/>
                <a:gd name="T66" fmla="*/ 56 w 1531"/>
                <a:gd name="T67" fmla="*/ 850 h 1247"/>
                <a:gd name="T68" fmla="*/ 0 w 1531"/>
                <a:gd name="T69" fmla="*/ 850 h 1247"/>
                <a:gd name="T70" fmla="*/ 0 w 1531"/>
                <a:gd name="T71" fmla="*/ 794 h 1247"/>
                <a:gd name="T72" fmla="*/ 56 w 1531"/>
                <a:gd name="T73" fmla="*/ 794 h 1247"/>
                <a:gd name="T74" fmla="*/ 56 w 1531"/>
                <a:gd name="T75" fmla="*/ 737 h 1247"/>
                <a:gd name="T76" fmla="*/ 113 w 1531"/>
                <a:gd name="T77" fmla="*/ 737 h 1247"/>
                <a:gd name="T78" fmla="*/ 113 w 1531"/>
                <a:gd name="T79" fmla="*/ 680 h 1247"/>
                <a:gd name="T80" fmla="*/ 170 w 1531"/>
                <a:gd name="T81" fmla="*/ 680 h 1247"/>
                <a:gd name="T82" fmla="*/ 170 w 1531"/>
                <a:gd name="T83" fmla="*/ 624 h 1247"/>
                <a:gd name="T84" fmla="*/ 227 w 1531"/>
                <a:gd name="T85" fmla="*/ 624 h 1247"/>
                <a:gd name="T86" fmla="*/ 227 w 1531"/>
                <a:gd name="T87" fmla="*/ 567 h 1247"/>
                <a:gd name="T88" fmla="*/ 340 w 1531"/>
                <a:gd name="T89" fmla="*/ 567 h 1247"/>
                <a:gd name="T90" fmla="*/ 340 w 1531"/>
                <a:gd name="T91" fmla="*/ 510 h 1247"/>
                <a:gd name="T92" fmla="*/ 397 w 1531"/>
                <a:gd name="T93" fmla="*/ 510 h 1247"/>
                <a:gd name="T94" fmla="*/ 397 w 1531"/>
                <a:gd name="T95" fmla="*/ 397 h 1247"/>
                <a:gd name="T96" fmla="*/ 453 w 1531"/>
                <a:gd name="T97" fmla="*/ 397 h 1247"/>
                <a:gd name="T98" fmla="*/ 453 w 1531"/>
                <a:gd name="T99" fmla="*/ 170 h 1247"/>
                <a:gd name="T100" fmla="*/ 510 w 1531"/>
                <a:gd name="T101" fmla="*/ 170 h 1247"/>
                <a:gd name="T102" fmla="*/ 510 w 1531"/>
                <a:gd name="T103" fmla="*/ 113 h 1247"/>
                <a:gd name="T104" fmla="*/ 567 w 1531"/>
                <a:gd name="T105" fmla="*/ 113 h 1247"/>
                <a:gd name="T106" fmla="*/ 567 w 1531"/>
                <a:gd name="T107" fmla="*/ 57 h 1247"/>
                <a:gd name="T108" fmla="*/ 680 w 1531"/>
                <a:gd name="T109" fmla="*/ 57 h 1247"/>
                <a:gd name="T110" fmla="*/ 794 w 1531"/>
                <a:gd name="T111" fmla="*/ 57 h 1247"/>
                <a:gd name="T112" fmla="*/ 794 w 1531"/>
                <a:gd name="T113" fmla="*/ 0 h 1247"/>
                <a:gd name="T114" fmla="*/ 1077 w 1531"/>
                <a:gd name="T115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531" h="1247">
                  <a:moveTo>
                    <a:pt x="1077" y="0"/>
                  </a:moveTo>
                  <a:lnTo>
                    <a:pt x="1134" y="0"/>
                  </a:lnTo>
                  <a:lnTo>
                    <a:pt x="1134" y="57"/>
                  </a:lnTo>
                  <a:lnTo>
                    <a:pt x="1304" y="57"/>
                  </a:lnTo>
                  <a:lnTo>
                    <a:pt x="1304" y="283"/>
                  </a:lnTo>
                  <a:lnTo>
                    <a:pt x="1417" y="283"/>
                  </a:lnTo>
                  <a:lnTo>
                    <a:pt x="1417" y="340"/>
                  </a:lnTo>
                  <a:lnTo>
                    <a:pt x="1531" y="340"/>
                  </a:lnTo>
                  <a:lnTo>
                    <a:pt x="1531" y="397"/>
                  </a:lnTo>
                  <a:lnTo>
                    <a:pt x="1474" y="397"/>
                  </a:lnTo>
                  <a:lnTo>
                    <a:pt x="1474" y="453"/>
                  </a:lnTo>
                  <a:lnTo>
                    <a:pt x="1417" y="453"/>
                  </a:lnTo>
                  <a:lnTo>
                    <a:pt x="1417" y="567"/>
                  </a:lnTo>
                  <a:lnTo>
                    <a:pt x="1304" y="567"/>
                  </a:lnTo>
                  <a:lnTo>
                    <a:pt x="1304" y="624"/>
                  </a:lnTo>
                  <a:lnTo>
                    <a:pt x="1191" y="624"/>
                  </a:lnTo>
                  <a:lnTo>
                    <a:pt x="1077" y="624"/>
                  </a:lnTo>
                  <a:lnTo>
                    <a:pt x="1077" y="680"/>
                  </a:lnTo>
                  <a:lnTo>
                    <a:pt x="964" y="680"/>
                  </a:lnTo>
                  <a:lnTo>
                    <a:pt x="964" y="850"/>
                  </a:lnTo>
                  <a:lnTo>
                    <a:pt x="850" y="850"/>
                  </a:lnTo>
                  <a:lnTo>
                    <a:pt x="850" y="907"/>
                  </a:lnTo>
                  <a:lnTo>
                    <a:pt x="567" y="907"/>
                  </a:lnTo>
                  <a:lnTo>
                    <a:pt x="567" y="1134"/>
                  </a:lnTo>
                  <a:lnTo>
                    <a:pt x="510" y="1134"/>
                  </a:lnTo>
                  <a:lnTo>
                    <a:pt x="510" y="1191"/>
                  </a:lnTo>
                  <a:lnTo>
                    <a:pt x="453" y="1191"/>
                  </a:lnTo>
                  <a:lnTo>
                    <a:pt x="453" y="1247"/>
                  </a:lnTo>
                  <a:lnTo>
                    <a:pt x="283" y="1247"/>
                  </a:lnTo>
                  <a:lnTo>
                    <a:pt x="283" y="1077"/>
                  </a:lnTo>
                  <a:lnTo>
                    <a:pt x="227" y="1077"/>
                  </a:lnTo>
                  <a:lnTo>
                    <a:pt x="227" y="907"/>
                  </a:lnTo>
                  <a:lnTo>
                    <a:pt x="56" y="907"/>
                  </a:lnTo>
                  <a:lnTo>
                    <a:pt x="56" y="850"/>
                  </a:lnTo>
                  <a:lnTo>
                    <a:pt x="0" y="850"/>
                  </a:lnTo>
                  <a:lnTo>
                    <a:pt x="0" y="794"/>
                  </a:lnTo>
                  <a:lnTo>
                    <a:pt x="56" y="794"/>
                  </a:lnTo>
                  <a:lnTo>
                    <a:pt x="56" y="737"/>
                  </a:lnTo>
                  <a:lnTo>
                    <a:pt x="113" y="737"/>
                  </a:lnTo>
                  <a:lnTo>
                    <a:pt x="113" y="680"/>
                  </a:lnTo>
                  <a:lnTo>
                    <a:pt x="170" y="680"/>
                  </a:lnTo>
                  <a:lnTo>
                    <a:pt x="170" y="624"/>
                  </a:lnTo>
                  <a:lnTo>
                    <a:pt x="227" y="624"/>
                  </a:lnTo>
                  <a:lnTo>
                    <a:pt x="227" y="567"/>
                  </a:lnTo>
                  <a:lnTo>
                    <a:pt x="340" y="567"/>
                  </a:lnTo>
                  <a:lnTo>
                    <a:pt x="340" y="510"/>
                  </a:lnTo>
                  <a:lnTo>
                    <a:pt x="397" y="510"/>
                  </a:lnTo>
                  <a:lnTo>
                    <a:pt x="397" y="397"/>
                  </a:lnTo>
                  <a:lnTo>
                    <a:pt x="453" y="397"/>
                  </a:lnTo>
                  <a:lnTo>
                    <a:pt x="453" y="170"/>
                  </a:lnTo>
                  <a:lnTo>
                    <a:pt x="510" y="170"/>
                  </a:lnTo>
                  <a:lnTo>
                    <a:pt x="510" y="113"/>
                  </a:lnTo>
                  <a:lnTo>
                    <a:pt x="567" y="113"/>
                  </a:lnTo>
                  <a:lnTo>
                    <a:pt x="567" y="57"/>
                  </a:lnTo>
                  <a:lnTo>
                    <a:pt x="680" y="57"/>
                  </a:lnTo>
                  <a:lnTo>
                    <a:pt x="794" y="57"/>
                  </a:lnTo>
                  <a:lnTo>
                    <a:pt x="794" y="0"/>
                  </a:lnTo>
                  <a:lnTo>
                    <a:pt x="1077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94" name="Freeform 854"/>
            <p:cNvSpPr>
              <a:spLocks/>
            </p:cNvSpPr>
            <p:nvPr/>
          </p:nvSpPr>
          <p:spPr bwMode="auto">
            <a:xfrm>
              <a:off x="4202" y="1663"/>
              <a:ext cx="624" cy="681"/>
            </a:xfrm>
            <a:custGeom>
              <a:avLst/>
              <a:gdLst>
                <a:gd name="T0" fmla="*/ 624 w 624"/>
                <a:gd name="T1" fmla="*/ 0 h 681"/>
                <a:gd name="T2" fmla="*/ 624 w 624"/>
                <a:gd name="T3" fmla="*/ 114 h 681"/>
                <a:gd name="T4" fmla="*/ 567 w 624"/>
                <a:gd name="T5" fmla="*/ 114 h 681"/>
                <a:gd name="T6" fmla="*/ 567 w 624"/>
                <a:gd name="T7" fmla="*/ 284 h 681"/>
                <a:gd name="T8" fmla="*/ 510 w 624"/>
                <a:gd name="T9" fmla="*/ 284 h 681"/>
                <a:gd name="T10" fmla="*/ 510 w 624"/>
                <a:gd name="T11" fmla="*/ 397 h 681"/>
                <a:gd name="T12" fmla="*/ 567 w 624"/>
                <a:gd name="T13" fmla="*/ 397 h 681"/>
                <a:gd name="T14" fmla="*/ 567 w 624"/>
                <a:gd name="T15" fmla="*/ 454 h 681"/>
                <a:gd name="T16" fmla="*/ 567 w 624"/>
                <a:gd name="T17" fmla="*/ 510 h 681"/>
                <a:gd name="T18" fmla="*/ 510 w 624"/>
                <a:gd name="T19" fmla="*/ 510 h 681"/>
                <a:gd name="T20" fmla="*/ 510 w 624"/>
                <a:gd name="T21" fmla="*/ 567 h 681"/>
                <a:gd name="T22" fmla="*/ 567 w 624"/>
                <a:gd name="T23" fmla="*/ 567 h 681"/>
                <a:gd name="T24" fmla="*/ 567 w 624"/>
                <a:gd name="T25" fmla="*/ 624 h 681"/>
                <a:gd name="T26" fmla="*/ 284 w 624"/>
                <a:gd name="T27" fmla="*/ 624 h 681"/>
                <a:gd name="T28" fmla="*/ 284 w 624"/>
                <a:gd name="T29" fmla="*/ 681 h 681"/>
                <a:gd name="T30" fmla="*/ 170 w 624"/>
                <a:gd name="T31" fmla="*/ 681 h 681"/>
                <a:gd name="T32" fmla="*/ 170 w 624"/>
                <a:gd name="T33" fmla="*/ 567 h 681"/>
                <a:gd name="T34" fmla="*/ 57 w 624"/>
                <a:gd name="T35" fmla="*/ 567 h 681"/>
                <a:gd name="T36" fmla="*/ 57 w 624"/>
                <a:gd name="T37" fmla="*/ 284 h 681"/>
                <a:gd name="T38" fmla="*/ 0 w 624"/>
                <a:gd name="T39" fmla="*/ 284 h 681"/>
                <a:gd name="T40" fmla="*/ 0 w 624"/>
                <a:gd name="T41" fmla="*/ 114 h 681"/>
                <a:gd name="T42" fmla="*/ 227 w 624"/>
                <a:gd name="T43" fmla="*/ 114 h 681"/>
                <a:gd name="T44" fmla="*/ 227 w 624"/>
                <a:gd name="T45" fmla="*/ 57 h 681"/>
                <a:gd name="T46" fmla="*/ 397 w 624"/>
                <a:gd name="T47" fmla="*/ 57 h 681"/>
                <a:gd name="T48" fmla="*/ 397 w 624"/>
                <a:gd name="T49" fmla="*/ 0 h 681"/>
                <a:gd name="T50" fmla="*/ 624 w 624"/>
                <a:gd name="T51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4" h="681">
                  <a:moveTo>
                    <a:pt x="624" y="0"/>
                  </a:moveTo>
                  <a:lnTo>
                    <a:pt x="624" y="114"/>
                  </a:lnTo>
                  <a:lnTo>
                    <a:pt x="567" y="114"/>
                  </a:lnTo>
                  <a:lnTo>
                    <a:pt x="567" y="284"/>
                  </a:lnTo>
                  <a:lnTo>
                    <a:pt x="510" y="284"/>
                  </a:lnTo>
                  <a:lnTo>
                    <a:pt x="510" y="397"/>
                  </a:lnTo>
                  <a:lnTo>
                    <a:pt x="567" y="397"/>
                  </a:lnTo>
                  <a:lnTo>
                    <a:pt x="567" y="454"/>
                  </a:lnTo>
                  <a:lnTo>
                    <a:pt x="567" y="510"/>
                  </a:lnTo>
                  <a:lnTo>
                    <a:pt x="510" y="510"/>
                  </a:lnTo>
                  <a:lnTo>
                    <a:pt x="510" y="567"/>
                  </a:lnTo>
                  <a:lnTo>
                    <a:pt x="567" y="567"/>
                  </a:lnTo>
                  <a:lnTo>
                    <a:pt x="567" y="624"/>
                  </a:lnTo>
                  <a:lnTo>
                    <a:pt x="284" y="624"/>
                  </a:lnTo>
                  <a:lnTo>
                    <a:pt x="284" y="681"/>
                  </a:lnTo>
                  <a:lnTo>
                    <a:pt x="170" y="681"/>
                  </a:lnTo>
                  <a:lnTo>
                    <a:pt x="170" y="567"/>
                  </a:lnTo>
                  <a:lnTo>
                    <a:pt x="57" y="567"/>
                  </a:lnTo>
                  <a:lnTo>
                    <a:pt x="57" y="284"/>
                  </a:lnTo>
                  <a:lnTo>
                    <a:pt x="0" y="284"/>
                  </a:lnTo>
                  <a:lnTo>
                    <a:pt x="0" y="114"/>
                  </a:lnTo>
                  <a:lnTo>
                    <a:pt x="227" y="114"/>
                  </a:lnTo>
                  <a:lnTo>
                    <a:pt x="227" y="57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624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95" name="Freeform 855"/>
            <p:cNvSpPr>
              <a:spLocks/>
            </p:cNvSpPr>
            <p:nvPr/>
          </p:nvSpPr>
          <p:spPr bwMode="auto">
            <a:xfrm>
              <a:off x="3181" y="1777"/>
              <a:ext cx="1021" cy="567"/>
            </a:xfrm>
            <a:custGeom>
              <a:avLst/>
              <a:gdLst>
                <a:gd name="T0" fmla="*/ 1021 w 1021"/>
                <a:gd name="T1" fmla="*/ 0 h 567"/>
                <a:gd name="T2" fmla="*/ 284 w 1021"/>
                <a:gd name="T3" fmla="*/ 0 h 567"/>
                <a:gd name="T4" fmla="*/ 284 w 1021"/>
                <a:gd name="T5" fmla="*/ 340 h 567"/>
                <a:gd name="T6" fmla="*/ 227 w 1021"/>
                <a:gd name="T7" fmla="*/ 340 h 567"/>
                <a:gd name="T8" fmla="*/ 227 w 1021"/>
                <a:gd name="T9" fmla="*/ 396 h 567"/>
                <a:gd name="T10" fmla="*/ 171 w 1021"/>
                <a:gd name="T11" fmla="*/ 396 h 567"/>
                <a:gd name="T12" fmla="*/ 171 w 1021"/>
                <a:gd name="T13" fmla="*/ 453 h 567"/>
                <a:gd name="T14" fmla="*/ 114 w 1021"/>
                <a:gd name="T15" fmla="*/ 453 h 567"/>
                <a:gd name="T16" fmla="*/ 114 w 1021"/>
                <a:gd name="T17" fmla="*/ 510 h 567"/>
                <a:gd name="T18" fmla="*/ 0 w 1021"/>
                <a:gd name="T19" fmla="*/ 510 h 567"/>
                <a:gd name="T20" fmla="*/ 0 w 1021"/>
                <a:gd name="T21" fmla="*/ 567 h 567"/>
                <a:gd name="T22" fmla="*/ 171 w 1021"/>
                <a:gd name="T23" fmla="*/ 567 h 567"/>
                <a:gd name="T24" fmla="*/ 171 w 1021"/>
                <a:gd name="T25" fmla="*/ 510 h 567"/>
                <a:gd name="T26" fmla="*/ 284 w 1021"/>
                <a:gd name="T27" fmla="*/ 510 h 567"/>
                <a:gd name="T28" fmla="*/ 284 w 1021"/>
                <a:gd name="T29" fmla="*/ 453 h 567"/>
                <a:gd name="T30" fmla="*/ 397 w 1021"/>
                <a:gd name="T31" fmla="*/ 453 h 567"/>
                <a:gd name="T32" fmla="*/ 397 w 1021"/>
                <a:gd name="T33" fmla="*/ 340 h 567"/>
                <a:gd name="T34" fmla="*/ 454 w 1021"/>
                <a:gd name="T35" fmla="*/ 340 h 567"/>
                <a:gd name="T36" fmla="*/ 454 w 1021"/>
                <a:gd name="T37" fmla="*/ 283 h 567"/>
                <a:gd name="T38" fmla="*/ 511 w 1021"/>
                <a:gd name="T39" fmla="*/ 283 h 567"/>
                <a:gd name="T40" fmla="*/ 511 w 1021"/>
                <a:gd name="T41" fmla="*/ 226 h 567"/>
                <a:gd name="T42" fmla="*/ 624 w 1021"/>
                <a:gd name="T43" fmla="*/ 226 h 567"/>
                <a:gd name="T44" fmla="*/ 624 w 1021"/>
                <a:gd name="T45" fmla="*/ 283 h 567"/>
                <a:gd name="T46" fmla="*/ 908 w 1021"/>
                <a:gd name="T47" fmla="*/ 283 h 567"/>
                <a:gd name="T48" fmla="*/ 908 w 1021"/>
                <a:gd name="T49" fmla="*/ 170 h 567"/>
                <a:gd name="T50" fmla="*/ 1021 w 1021"/>
                <a:gd name="T51" fmla="*/ 170 h 567"/>
                <a:gd name="T52" fmla="*/ 1021 w 1021"/>
                <a:gd name="T53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21" h="567">
                  <a:moveTo>
                    <a:pt x="1021" y="0"/>
                  </a:moveTo>
                  <a:lnTo>
                    <a:pt x="284" y="0"/>
                  </a:lnTo>
                  <a:lnTo>
                    <a:pt x="284" y="340"/>
                  </a:lnTo>
                  <a:lnTo>
                    <a:pt x="227" y="340"/>
                  </a:lnTo>
                  <a:lnTo>
                    <a:pt x="227" y="396"/>
                  </a:lnTo>
                  <a:lnTo>
                    <a:pt x="171" y="396"/>
                  </a:lnTo>
                  <a:lnTo>
                    <a:pt x="171" y="453"/>
                  </a:lnTo>
                  <a:lnTo>
                    <a:pt x="114" y="453"/>
                  </a:lnTo>
                  <a:lnTo>
                    <a:pt x="114" y="510"/>
                  </a:lnTo>
                  <a:lnTo>
                    <a:pt x="0" y="510"/>
                  </a:lnTo>
                  <a:lnTo>
                    <a:pt x="0" y="567"/>
                  </a:lnTo>
                  <a:lnTo>
                    <a:pt x="171" y="567"/>
                  </a:lnTo>
                  <a:lnTo>
                    <a:pt x="171" y="510"/>
                  </a:lnTo>
                  <a:lnTo>
                    <a:pt x="284" y="510"/>
                  </a:lnTo>
                  <a:lnTo>
                    <a:pt x="284" y="453"/>
                  </a:lnTo>
                  <a:lnTo>
                    <a:pt x="397" y="453"/>
                  </a:lnTo>
                  <a:lnTo>
                    <a:pt x="397" y="340"/>
                  </a:lnTo>
                  <a:lnTo>
                    <a:pt x="454" y="340"/>
                  </a:lnTo>
                  <a:lnTo>
                    <a:pt x="454" y="283"/>
                  </a:lnTo>
                  <a:lnTo>
                    <a:pt x="511" y="283"/>
                  </a:lnTo>
                  <a:lnTo>
                    <a:pt x="511" y="226"/>
                  </a:lnTo>
                  <a:lnTo>
                    <a:pt x="624" y="226"/>
                  </a:lnTo>
                  <a:lnTo>
                    <a:pt x="624" y="283"/>
                  </a:lnTo>
                  <a:lnTo>
                    <a:pt x="908" y="283"/>
                  </a:lnTo>
                  <a:lnTo>
                    <a:pt x="908" y="170"/>
                  </a:lnTo>
                  <a:lnTo>
                    <a:pt x="1021" y="170"/>
                  </a:lnTo>
                  <a:lnTo>
                    <a:pt x="1021" y="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96" name="Freeform 856"/>
            <p:cNvSpPr>
              <a:spLocks/>
            </p:cNvSpPr>
            <p:nvPr/>
          </p:nvSpPr>
          <p:spPr bwMode="auto">
            <a:xfrm>
              <a:off x="2671" y="1947"/>
              <a:ext cx="1701" cy="1190"/>
            </a:xfrm>
            <a:custGeom>
              <a:avLst/>
              <a:gdLst>
                <a:gd name="T0" fmla="*/ 1021 w 1701"/>
                <a:gd name="T1" fmla="*/ 1190 h 1190"/>
                <a:gd name="T2" fmla="*/ 1021 w 1701"/>
                <a:gd name="T3" fmla="*/ 1134 h 1190"/>
                <a:gd name="T4" fmla="*/ 1077 w 1701"/>
                <a:gd name="T5" fmla="*/ 1134 h 1190"/>
                <a:gd name="T6" fmla="*/ 1077 w 1701"/>
                <a:gd name="T7" fmla="*/ 1077 h 1190"/>
                <a:gd name="T8" fmla="*/ 1134 w 1701"/>
                <a:gd name="T9" fmla="*/ 1077 h 1190"/>
                <a:gd name="T10" fmla="*/ 1134 w 1701"/>
                <a:gd name="T11" fmla="*/ 1020 h 1190"/>
                <a:gd name="T12" fmla="*/ 1191 w 1701"/>
                <a:gd name="T13" fmla="*/ 1020 h 1190"/>
                <a:gd name="T14" fmla="*/ 1191 w 1701"/>
                <a:gd name="T15" fmla="*/ 964 h 1190"/>
                <a:gd name="T16" fmla="*/ 1248 w 1701"/>
                <a:gd name="T17" fmla="*/ 964 h 1190"/>
                <a:gd name="T18" fmla="*/ 1248 w 1701"/>
                <a:gd name="T19" fmla="*/ 907 h 1190"/>
                <a:gd name="T20" fmla="*/ 1361 w 1701"/>
                <a:gd name="T21" fmla="*/ 907 h 1190"/>
                <a:gd name="T22" fmla="*/ 1361 w 1701"/>
                <a:gd name="T23" fmla="*/ 850 h 1190"/>
                <a:gd name="T24" fmla="*/ 1418 w 1701"/>
                <a:gd name="T25" fmla="*/ 850 h 1190"/>
                <a:gd name="T26" fmla="*/ 1418 w 1701"/>
                <a:gd name="T27" fmla="*/ 737 h 1190"/>
                <a:gd name="T28" fmla="*/ 1474 w 1701"/>
                <a:gd name="T29" fmla="*/ 737 h 1190"/>
                <a:gd name="T30" fmla="*/ 1474 w 1701"/>
                <a:gd name="T31" fmla="*/ 510 h 1190"/>
                <a:gd name="T32" fmla="*/ 1531 w 1701"/>
                <a:gd name="T33" fmla="*/ 510 h 1190"/>
                <a:gd name="T34" fmla="*/ 1531 w 1701"/>
                <a:gd name="T35" fmla="*/ 453 h 1190"/>
                <a:gd name="T36" fmla="*/ 1588 w 1701"/>
                <a:gd name="T37" fmla="*/ 453 h 1190"/>
                <a:gd name="T38" fmla="*/ 1588 w 1701"/>
                <a:gd name="T39" fmla="*/ 397 h 1190"/>
                <a:gd name="T40" fmla="*/ 1701 w 1701"/>
                <a:gd name="T41" fmla="*/ 397 h 1190"/>
                <a:gd name="T42" fmla="*/ 1701 w 1701"/>
                <a:gd name="T43" fmla="*/ 283 h 1190"/>
                <a:gd name="T44" fmla="*/ 1588 w 1701"/>
                <a:gd name="T45" fmla="*/ 283 h 1190"/>
                <a:gd name="T46" fmla="*/ 1588 w 1701"/>
                <a:gd name="T47" fmla="*/ 0 h 1190"/>
                <a:gd name="T48" fmla="*/ 1418 w 1701"/>
                <a:gd name="T49" fmla="*/ 0 h 1190"/>
                <a:gd name="T50" fmla="*/ 1418 w 1701"/>
                <a:gd name="T51" fmla="*/ 113 h 1190"/>
                <a:gd name="T52" fmla="*/ 1134 w 1701"/>
                <a:gd name="T53" fmla="*/ 113 h 1190"/>
                <a:gd name="T54" fmla="*/ 1134 w 1701"/>
                <a:gd name="T55" fmla="*/ 56 h 1190"/>
                <a:gd name="T56" fmla="*/ 1021 w 1701"/>
                <a:gd name="T57" fmla="*/ 56 h 1190"/>
                <a:gd name="T58" fmla="*/ 1021 w 1701"/>
                <a:gd name="T59" fmla="*/ 113 h 1190"/>
                <a:gd name="T60" fmla="*/ 964 w 1701"/>
                <a:gd name="T61" fmla="*/ 113 h 1190"/>
                <a:gd name="T62" fmla="*/ 964 w 1701"/>
                <a:gd name="T63" fmla="*/ 170 h 1190"/>
                <a:gd name="T64" fmla="*/ 907 w 1701"/>
                <a:gd name="T65" fmla="*/ 170 h 1190"/>
                <a:gd name="T66" fmla="*/ 907 w 1701"/>
                <a:gd name="T67" fmla="*/ 283 h 1190"/>
                <a:gd name="T68" fmla="*/ 794 w 1701"/>
                <a:gd name="T69" fmla="*/ 283 h 1190"/>
                <a:gd name="T70" fmla="*/ 794 w 1701"/>
                <a:gd name="T71" fmla="*/ 340 h 1190"/>
                <a:gd name="T72" fmla="*/ 681 w 1701"/>
                <a:gd name="T73" fmla="*/ 340 h 1190"/>
                <a:gd name="T74" fmla="*/ 681 w 1701"/>
                <a:gd name="T75" fmla="*/ 397 h 1190"/>
                <a:gd name="T76" fmla="*/ 510 w 1701"/>
                <a:gd name="T77" fmla="*/ 397 h 1190"/>
                <a:gd name="T78" fmla="*/ 510 w 1701"/>
                <a:gd name="T79" fmla="*/ 453 h 1190"/>
                <a:gd name="T80" fmla="*/ 397 w 1701"/>
                <a:gd name="T81" fmla="*/ 453 h 1190"/>
                <a:gd name="T82" fmla="*/ 397 w 1701"/>
                <a:gd name="T83" fmla="*/ 510 h 1190"/>
                <a:gd name="T84" fmla="*/ 340 w 1701"/>
                <a:gd name="T85" fmla="*/ 510 h 1190"/>
                <a:gd name="T86" fmla="*/ 340 w 1701"/>
                <a:gd name="T87" fmla="*/ 680 h 1190"/>
                <a:gd name="T88" fmla="*/ 170 w 1701"/>
                <a:gd name="T89" fmla="*/ 680 h 1190"/>
                <a:gd name="T90" fmla="*/ 170 w 1701"/>
                <a:gd name="T91" fmla="*/ 737 h 1190"/>
                <a:gd name="T92" fmla="*/ 57 w 1701"/>
                <a:gd name="T93" fmla="*/ 737 h 1190"/>
                <a:gd name="T94" fmla="*/ 57 w 1701"/>
                <a:gd name="T95" fmla="*/ 793 h 1190"/>
                <a:gd name="T96" fmla="*/ 0 w 1701"/>
                <a:gd name="T97" fmla="*/ 793 h 1190"/>
                <a:gd name="T98" fmla="*/ 0 w 1701"/>
                <a:gd name="T99" fmla="*/ 850 h 1190"/>
                <a:gd name="T100" fmla="*/ 57 w 1701"/>
                <a:gd name="T101" fmla="*/ 850 h 1190"/>
                <a:gd name="T102" fmla="*/ 57 w 1701"/>
                <a:gd name="T103" fmla="*/ 907 h 1190"/>
                <a:gd name="T104" fmla="*/ 114 w 1701"/>
                <a:gd name="T105" fmla="*/ 907 h 1190"/>
                <a:gd name="T106" fmla="*/ 114 w 1701"/>
                <a:gd name="T107" fmla="*/ 964 h 1190"/>
                <a:gd name="T108" fmla="*/ 397 w 1701"/>
                <a:gd name="T109" fmla="*/ 964 h 1190"/>
                <a:gd name="T110" fmla="*/ 397 w 1701"/>
                <a:gd name="T111" fmla="*/ 1020 h 1190"/>
                <a:gd name="T112" fmla="*/ 454 w 1701"/>
                <a:gd name="T113" fmla="*/ 1020 h 1190"/>
                <a:gd name="T114" fmla="*/ 454 w 1701"/>
                <a:gd name="T115" fmla="*/ 1077 h 1190"/>
                <a:gd name="T116" fmla="*/ 907 w 1701"/>
                <a:gd name="T117" fmla="*/ 1077 h 1190"/>
                <a:gd name="T118" fmla="*/ 907 w 1701"/>
                <a:gd name="T119" fmla="*/ 1134 h 1190"/>
                <a:gd name="T120" fmla="*/ 964 w 1701"/>
                <a:gd name="T121" fmla="*/ 1134 h 1190"/>
                <a:gd name="T122" fmla="*/ 964 w 1701"/>
                <a:gd name="T123" fmla="*/ 1190 h 1190"/>
                <a:gd name="T124" fmla="*/ 1021 w 1701"/>
                <a:gd name="T125" fmla="*/ 1190 h 1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701" h="1190">
                  <a:moveTo>
                    <a:pt x="1021" y="1190"/>
                  </a:moveTo>
                  <a:lnTo>
                    <a:pt x="1021" y="1134"/>
                  </a:lnTo>
                  <a:lnTo>
                    <a:pt x="1077" y="1134"/>
                  </a:lnTo>
                  <a:lnTo>
                    <a:pt x="1077" y="1077"/>
                  </a:lnTo>
                  <a:lnTo>
                    <a:pt x="1134" y="1077"/>
                  </a:lnTo>
                  <a:lnTo>
                    <a:pt x="1134" y="1020"/>
                  </a:lnTo>
                  <a:lnTo>
                    <a:pt x="1191" y="1020"/>
                  </a:lnTo>
                  <a:lnTo>
                    <a:pt x="1191" y="964"/>
                  </a:lnTo>
                  <a:lnTo>
                    <a:pt x="1248" y="964"/>
                  </a:lnTo>
                  <a:lnTo>
                    <a:pt x="1248" y="907"/>
                  </a:lnTo>
                  <a:lnTo>
                    <a:pt x="1361" y="907"/>
                  </a:lnTo>
                  <a:lnTo>
                    <a:pt x="1361" y="850"/>
                  </a:lnTo>
                  <a:lnTo>
                    <a:pt x="1418" y="850"/>
                  </a:lnTo>
                  <a:lnTo>
                    <a:pt x="1418" y="737"/>
                  </a:lnTo>
                  <a:lnTo>
                    <a:pt x="1474" y="737"/>
                  </a:lnTo>
                  <a:lnTo>
                    <a:pt x="1474" y="510"/>
                  </a:lnTo>
                  <a:lnTo>
                    <a:pt x="1531" y="510"/>
                  </a:lnTo>
                  <a:lnTo>
                    <a:pt x="1531" y="453"/>
                  </a:lnTo>
                  <a:lnTo>
                    <a:pt x="1588" y="453"/>
                  </a:lnTo>
                  <a:lnTo>
                    <a:pt x="1588" y="397"/>
                  </a:lnTo>
                  <a:lnTo>
                    <a:pt x="1701" y="397"/>
                  </a:lnTo>
                  <a:lnTo>
                    <a:pt x="1701" y="283"/>
                  </a:lnTo>
                  <a:lnTo>
                    <a:pt x="1588" y="283"/>
                  </a:lnTo>
                  <a:lnTo>
                    <a:pt x="1588" y="0"/>
                  </a:lnTo>
                  <a:lnTo>
                    <a:pt x="1418" y="0"/>
                  </a:lnTo>
                  <a:lnTo>
                    <a:pt x="1418" y="113"/>
                  </a:lnTo>
                  <a:lnTo>
                    <a:pt x="1134" y="113"/>
                  </a:lnTo>
                  <a:lnTo>
                    <a:pt x="1134" y="56"/>
                  </a:lnTo>
                  <a:lnTo>
                    <a:pt x="1021" y="56"/>
                  </a:lnTo>
                  <a:lnTo>
                    <a:pt x="1021" y="113"/>
                  </a:lnTo>
                  <a:lnTo>
                    <a:pt x="964" y="113"/>
                  </a:lnTo>
                  <a:lnTo>
                    <a:pt x="964" y="170"/>
                  </a:lnTo>
                  <a:lnTo>
                    <a:pt x="907" y="170"/>
                  </a:lnTo>
                  <a:lnTo>
                    <a:pt x="907" y="283"/>
                  </a:lnTo>
                  <a:lnTo>
                    <a:pt x="794" y="283"/>
                  </a:lnTo>
                  <a:lnTo>
                    <a:pt x="794" y="340"/>
                  </a:lnTo>
                  <a:lnTo>
                    <a:pt x="681" y="340"/>
                  </a:lnTo>
                  <a:lnTo>
                    <a:pt x="681" y="397"/>
                  </a:lnTo>
                  <a:lnTo>
                    <a:pt x="510" y="397"/>
                  </a:lnTo>
                  <a:lnTo>
                    <a:pt x="510" y="453"/>
                  </a:lnTo>
                  <a:lnTo>
                    <a:pt x="397" y="453"/>
                  </a:lnTo>
                  <a:lnTo>
                    <a:pt x="397" y="510"/>
                  </a:lnTo>
                  <a:lnTo>
                    <a:pt x="340" y="510"/>
                  </a:lnTo>
                  <a:lnTo>
                    <a:pt x="340" y="680"/>
                  </a:lnTo>
                  <a:lnTo>
                    <a:pt x="170" y="680"/>
                  </a:lnTo>
                  <a:lnTo>
                    <a:pt x="170" y="737"/>
                  </a:lnTo>
                  <a:lnTo>
                    <a:pt x="57" y="737"/>
                  </a:lnTo>
                  <a:lnTo>
                    <a:pt x="57" y="793"/>
                  </a:lnTo>
                  <a:lnTo>
                    <a:pt x="0" y="793"/>
                  </a:lnTo>
                  <a:lnTo>
                    <a:pt x="0" y="850"/>
                  </a:lnTo>
                  <a:lnTo>
                    <a:pt x="57" y="850"/>
                  </a:lnTo>
                  <a:lnTo>
                    <a:pt x="57" y="907"/>
                  </a:lnTo>
                  <a:lnTo>
                    <a:pt x="114" y="907"/>
                  </a:lnTo>
                  <a:lnTo>
                    <a:pt x="114" y="964"/>
                  </a:lnTo>
                  <a:lnTo>
                    <a:pt x="397" y="964"/>
                  </a:lnTo>
                  <a:lnTo>
                    <a:pt x="397" y="1020"/>
                  </a:lnTo>
                  <a:lnTo>
                    <a:pt x="454" y="1020"/>
                  </a:lnTo>
                  <a:lnTo>
                    <a:pt x="454" y="1077"/>
                  </a:lnTo>
                  <a:lnTo>
                    <a:pt x="907" y="1077"/>
                  </a:lnTo>
                  <a:lnTo>
                    <a:pt x="907" y="1134"/>
                  </a:lnTo>
                  <a:lnTo>
                    <a:pt x="964" y="1134"/>
                  </a:lnTo>
                  <a:lnTo>
                    <a:pt x="964" y="1190"/>
                  </a:lnTo>
                  <a:lnTo>
                    <a:pt x="1021" y="1190"/>
                  </a:lnTo>
                  <a:close/>
                </a:path>
              </a:pathLst>
            </a:custGeom>
            <a:ln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B8917532-3CC3-4A03-B21D-ABC7823D5600}"/>
              </a:ext>
            </a:extLst>
          </p:cNvPr>
          <p:cNvSpPr txBox="1"/>
          <p:nvPr/>
        </p:nvSpPr>
        <p:spPr>
          <a:xfrm>
            <a:off x="180306" y="12484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鳥取県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BADE86BB-EF8C-4017-A37E-9CC78E88A2EB}"/>
              </a:ext>
            </a:extLst>
          </p:cNvPr>
          <p:cNvSpPr txBox="1"/>
          <p:nvPr/>
        </p:nvSpPr>
        <p:spPr>
          <a:xfrm>
            <a:off x="145028" y="547144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62" name="直線コネクタ 61">
            <a:extLst>
              <a:ext uri="{FF2B5EF4-FFF2-40B4-BE49-F238E27FC236}">
                <a16:creationId xmlns:a16="http://schemas.microsoft.com/office/drawing/2014/main" id="{9A941DB7-24BA-4706-BE9A-70BAB5704933}"/>
              </a:ext>
            </a:extLst>
          </p:cNvPr>
          <p:cNvCxnSpPr/>
          <p:nvPr/>
        </p:nvCxnSpPr>
        <p:spPr>
          <a:xfrm>
            <a:off x="171917" y="51939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63" name="グループ化 62">
            <a:extLst>
              <a:ext uri="{FF2B5EF4-FFF2-40B4-BE49-F238E27FC236}">
                <a16:creationId xmlns:a16="http://schemas.microsoft.com/office/drawing/2014/main" id="{5636D3CD-8A89-4742-82DB-3649D6C682B2}"/>
              </a:ext>
            </a:extLst>
          </p:cNvPr>
          <p:cNvGrpSpPr/>
          <p:nvPr/>
        </p:nvGrpSpPr>
        <p:grpSpPr>
          <a:xfrm>
            <a:off x="8016525" y="1423729"/>
            <a:ext cx="720000" cy="430244"/>
            <a:chOff x="6555416" y="4900731"/>
            <a:chExt cx="720000" cy="378515"/>
          </a:xfrm>
        </p:grpSpPr>
        <p:sp>
          <p:nvSpPr>
            <p:cNvPr id="64" name="四角形: 上の 2 つの角を丸める 63">
              <a:extLst>
                <a:ext uri="{FF2B5EF4-FFF2-40B4-BE49-F238E27FC236}">
                  <a16:creationId xmlns:a16="http://schemas.microsoft.com/office/drawing/2014/main" id="{2905AD07-2809-4C4E-BE7B-95FD858606B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岩美町</a:t>
              </a:r>
            </a:p>
          </p:txBody>
        </p:sp>
        <p:sp>
          <p:nvSpPr>
            <p:cNvPr id="65" name="四角形: 上の 2 つの角を丸める 64">
              <a:extLst>
                <a:ext uri="{FF2B5EF4-FFF2-40B4-BE49-F238E27FC236}">
                  <a16:creationId xmlns:a16="http://schemas.microsoft.com/office/drawing/2014/main" id="{82492324-E24F-461F-9B30-7F29899ED76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6" name="グループ化 65">
            <a:extLst>
              <a:ext uri="{FF2B5EF4-FFF2-40B4-BE49-F238E27FC236}">
                <a16:creationId xmlns:a16="http://schemas.microsoft.com/office/drawing/2014/main" id="{AB6A8E6B-97CF-4D57-98AE-DD661F62B814}"/>
              </a:ext>
            </a:extLst>
          </p:cNvPr>
          <p:cNvGrpSpPr/>
          <p:nvPr/>
        </p:nvGrpSpPr>
        <p:grpSpPr>
          <a:xfrm>
            <a:off x="6464527" y="2335893"/>
            <a:ext cx="720000" cy="430244"/>
            <a:chOff x="6555416" y="4900731"/>
            <a:chExt cx="720000" cy="378515"/>
          </a:xfrm>
        </p:grpSpPr>
        <p:sp>
          <p:nvSpPr>
            <p:cNvPr id="67" name="四角形: 上の 2 つの角を丸める 66">
              <a:extLst>
                <a:ext uri="{FF2B5EF4-FFF2-40B4-BE49-F238E27FC236}">
                  <a16:creationId xmlns:a16="http://schemas.microsoft.com/office/drawing/2014/main" id="{70385A02-4763-4328-A9D9-EAB3311DFDEC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鳥取市</a:t>
              </a:r>
            </a:p>
          </p:txBody>
        </p:sp>
        <p:sp>
          <p:nvSpPr>
            <p:cNvPr id="68" name="四角形: 上の 2 つの角を丸める 67">
              <a:extLst>
                <a:ext uri="{FF2B5EF4-FFF2-40B4-BE49-F238E27FC236}">
                  <a16:creationId xmlns:a16="http://schemas.microsoft.com/office/drawing/2014/main" id="{0D163142-44AA-4305-808B-DCF736EAE4D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ECF54BC7-069B-4201-8250-466A095AC0BC}"/>
              </a:ext>
            </a:extLst>
          </p:cNvPr>
          <p:cNvGrpSpPr/>
          <p:nvPr/>
        </p:nvGrpSpPr>
        <p:grpSpPr>
          <a:xfrm>
            <a:off x="7351624" y="3768263"/>
            <a:ext cx="720000" cy="430244"/>
            <a:chOff x="6555416" y="4900731"/>
            <a:chExt cx="720000" cy="378515"/>
          </a:xfrm>
        </p:grpSpPr>
        <p:sp>
          <p:nvSpPr>
            <p:cNvPr id="70" name="四角形: 上の 2 つの角を丸める 69">
              <a:extLst>
                <a:ext uri="{FF2B5EF4-FFF2-40B4-BE49-F238E27FC236}">
                  <a16:creationId xmlns:a16="http://schemas.microsoft.com/office/drawing/2014/main" id="{EA932EDC-1ED0-45A3-9826-CD09BC35525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智頭町</a:t>
              </a:r>
            </a:p>
          </p:txBody>
        </p:sp>
        <p:sp>
          <p:nvSpPr>
            <p:cNvPr id="71" name="四角形: 上の 2 つの角を丸める 70">
              <a:extLst>
                <a:ext uri="{FF2B5EF4-FFF2-40B4-BE49-F238E27FC236}">
                  <a16:creationId xmlns:a16="http://schemas.microsoft.com/office/drawing/2014/main" id="{BB05FC9F-63C2-4479-AFCD-81A59E98175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2" name="グループ化 71">
            <a:extLst>
              <a:ext uri="{FF2B5EF4-FFF2-40B4-BE49-F238E27FC236}">
                <a16:creationId xmlns:a16="http://schemas.microsoft.com/office/drawing/2014/main" id="{609F852E-7F17-4332-AD75-B4271636EF6E}"/>
              </a:ext>
            </a:extLst>
          </p:cNvPr>
          <p:cNvGrpSpPr/>
          <p:nvPr/>
        </p:nvGrpSpPr>
        <p:grpSpPr>
          <a:xfrm>
            <a:off x="8510180" y="3265554"/>
            <a:ext cx="720000" cy="430244"/>
            <a:chOff x="6555416" y="4900731"/>
            <a:chExt cx="720000" cy="378515"/>
          </a:xfrm>
        </p:grpSpPr>
        <p:sp>
          <p:nvSpPr>
            <p:cNvPr id="73" name="四角形: 上の 2 つの角を丸める 72">
              <a:extLst>
                <a:ext uri="{FF2B5EF4-FFF2-40B4-BE49-F238E27FC236}">
                  <a16:creationId xmlns:a16="http://schemas.microsoft.com/office/drawing/2014/main" id="{111E7EB5-4F8E-4E3B-BEB4-EA9ACA75545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若桜町</a:t>
              </a:r>
            </a:p>
          </p:txBody>
        </p:sp>
        <p:sp>
          <p:nvSpPr>
            <p:cNvPr id="74" name="四角形: 上の 2 つの角を丸める 73">
              <a:extLst>
                <a:ext uri="{FF2B5EF4-FFF2-40B4-BE49-F238E27FC236}">
                  <a16:creationId xmlns:a16="http://schemas.microsoft.com/office/drawing/2014/main" id="{7A265C6D-27D0-404C-9C96-BF5A3EA6292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5" name="グループ化 74">
            <a:extLst>
              <a:ext uri="{FF2B5EF4-FFF2-40B4-BE49-F238E27FC236}">
                <a16:creationId xmlns:a16="http://schemas.microsoft.com/office/drawing/2014/main" id="{24E9133B-27F4-4717-8EF2-381FF4E3B21E}"/>
              </a:ext>
            </a:extLst>
          </p:cNvPr>
          <p:cNvGrpSpPr/>
          <p:nvPr/>
        </p:nvGrpSpPr>
        <p:grpSpPr>
          <a:xfrm>
            <a:off x="7648176" y="2759146"/>
            <a:ext cx="720000" cy="430244"/>
            <a:chOff x="6555416" y="4900731"/>
            <a:chExt cx="720000" cy="378515"/>
          </a:xfrm>
        </p:grpSpPr>
        <p:sp>
          <p:nvSpPr>
            <p:cNvPr id="76" name="四角形: 上の 2 つの角を丸める 75">
              <a:extLst>
                <a:ext uri="{FF2B5EF4-FFF2-40B4-BE49-F238E27FC236}">
                  <a16:creationId xmlns:a16="http://schemas.microsoft.com/office/drawing/2014/main" id="{FAD7B855-9092-46A0-8AA8-F7BF0A5395B1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八頭町</a:t>
              </a:r>
            </a:p>
          </p:txBody>
        </p:sp>
        <p:sp>
          <p:nvSpPr>
            <p:cNvPr id="77" name="四角形: 上の 2 つの角を丸める 76">
              <a:extLst>
                <a:ext uri="{FF2B5EF4-FFF2-40B4-BE49-F238E27FC236}">
                  <a16:creationId xmlns:a16="http://schemas.microsoft.com/office/drawing/2014/main" id="{79CA1E0F-1318-4AC7-AD52-8A19AE1E9CF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8" name="グループ化 77">
            <a:extLst>
              <a:ext uri="{FF2B5EF4-FFF2-40B4-BE49-F238E27FC236}">
                <a16:creationId xmlns:a16="http://schemas.microsoft.com/office/drawing/2014/main" id="{A1A32873-52F4-4130-BAC9-1CE718C75A8D}"/>
              </a:ext>
            </a:extLst>
          </p:cNvPr>
          <p:cNvGrpSpPr/>
          <p:nvPr/>
        </p:nvGrpSpPr>
        <p:grpSpPr>
          <a:xfrm>
            <a:off x="4373906" y="1882883"/>
            <a:ext cx="720000" cy="430244"/>
            <a:chOff x="6555416" y="4900731"/>
            <a:chExt cx="720000" cy="378515"/>
          </a:xfrm>
        </p:grpSpPr>
        <p:sp>
          <p:nvSpPr>
            <p:cNvPr id="79" name="四角形: 上の 2 つの角を丸める 78">
              <a:extLst>
                <a:ext uri="{FF2B5EF4-FFF2-40B4-BE49-F238E27FC236}">
                  <a16:creationId xmlns:a16="http://schemas.microsoft.com/office/drawing/2014/main" id="{18719472-B141-4AE6-8B69-9AD7319E103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北栄町</a:t>
              </a:r>
            </a:p>
          </p:txBody>
        </p:sp>
        <p:sp>
          <p:nvSpPr>
            <p:cNvPr id="80" name="四角形: 上の 2 つの角を丸める 79">
              <a:extLst>
                <a:ext uri="{FF2B5EF4-FFF2-40B4-BE49-F238E27FC236}">
                  <a16:creationId xmlns:a16="http://schemas.microsoft.com/office/drawing/2014/main" id="{D232F9C6-3698-476A-B918-99FE1EF2A33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7436B5EF-7A57-42D8-86F4-8E170D83461A}"/>
              </a:ext>
            </a:extLst>
          </p:cNvPr>
          <p:cNvGrpSpPr/>
          <p:nvPr/>
        </p:nvGrpSpPr>
        <p:grpSpPr>
          <a:xfrm>
            <a:off x="5129556" y="1882883"/>
            <a:ext cx="720000" cy="430244"/>
            <a:chOff x="6555416" y="4900731"/>
            <a:chExt cx="720000" cy="378515"/>
          </a:xfrm>
        </p:grpSpPr>
        <p:sp>
          <p:nvSpPr>
            <p:cNvPr id="82" name="四角形: 上の 2 つの角を丸める 81">
              <a:extLst>
                <a:ext uri="{FF2B5EF4-FFF2-40B4-BE49-F238E27FC236}">
                  <a16:creationId xmlns:a16="http://schemas.microsoft.com/office/drawing/2014/main" id="{3B9A9792-E304-4844-B140-0A5BD43466C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湯梨浜町</a:t>
              </a:r>
            </a:p>
          </p:txBody>
        </p:sp>
        <p:sp>
          <p:nvSpPr>
            <p:cNvPr id="83" name="四角形: 上の 2 つの角を丸める 82">
              <a:extLst>
                <a:ext uri="{FF2B5EF4-FFF2-40B4-BE49-F238E27FC236}">
                  <a16:creationId xmlns:a16="http://schemas.microsoft.com/office/drawing/2014/main" id="{B6E9F1DD-F55F-488E-9853-464927EA6B8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4" name="グループ化 83">
            <a:extLst>
              <a:ext uri="{FF2B5EF4-FFF2-40B4-BE49-F238E27FC236}">
                <a16:creationId xmlns:a16="http://schemas.microsoft.com/office/drawing/2014/main" id="{30B084BE-A415-4951-94B1-20CE3ACB53CC}"/>
              </a:ext>
            </a:extLst>
          </p:cNvPr>
          <p:cNvGrpSpPr/>
          <p:nvPr/>
        </p:nvGrpSpPr>
        <p:grpSpPr>
          <a:xfrm>
            <a:off x="5218456" y="2816333"/>
            <a:ext cx="720000" cy="430244"/>
            <a:chOff x="6555416" y="4900731"/>
            <a:chExt cx="720000" cy="378515"/>
          </a:xfrm>
        </p:grpSpPr>
        <p:sp>
          <p:nvSpPr>
            <p:cNvPr id="85" name="四角形: 上の 2 つの角を丸める 84">
              <a:extLst>
                <a:ext uri="{FF2B5EF4-FFF2-40B4-BE49-F238E27FC236}">
                  <a16:creationId xmlns:a16="http://schemas.microsoft.com/office/drawing/2014/main" id="{ABE22EFE-94F4-4332-9DB0-E078B4BCDD9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三朝町</a:t>
              </a:r>
            </a:p>
          </p:txBody>
        </p:sp>
        <p:sp>
          <p:nvSpPr>
            <p:cNvPr id="86" name="四角形: 上の 2 つの角を丸める 85">
              <a:extLst>
                <a:ext uri="{FF2B5EF4-FFF2-40B4-BE49-F238E27FC236}">
                  <a16:creationId xmlns:a16="http://schemas.microsoft.com/office/drawing/2014/main" id="{E42CD098-56F3-4718-BB4E-E88B3842A740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7" name="グループ化 86">
            <a:extLst>
              <a:ext uri="{FF2B5EF4-FFF2-40B4-BE49-F238E27FC236}">
                <a16:creationId xmlns:a16="http://schemas.microsoft.com/office/drawing/2014/main" id="{F42EB834-FFFA-4552-85CF-E9CEED81DEEA}"/>
              </a:ext>
            </a:extLst>
          </p:cNvPr>
          <p:cNvGrpSpPr/>
          <p:nvPr/>
        </p:nvGrpSpPr>
        <p:grpSpPr>
          <a:xfrm>
            <a:off x="4081806" y="2816333"/>
            <a:ext cx="720000" cy="430244"/>
            <a:chOff x="6555416" y="4900731"/>
            <a:chExt cx="720000" cy="378515"/>
          </a:xfrm>
        </p:grpSpPr>
        <p:sp>
          <p:nvSpPr>
            <p:cNvPr id="88" name="四角形: 上の 2 つの角を丸める 87">
              <a:extLst>
                <a:ext uri="{FF2B5EF4-FFF2-40B4-BE49-F238E27FC236}">
                  <a16:creationId xmlns:a16="http://schemas.microsoft.com/office/drawing/2014/main" id="{1AE0028F-6DA5-4B3B-AD5B-F4D3F21CA2F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倉吉市</a:t>
              </a:r>
            </a:p>
          </p:txBody>
        </p:sp>
        <p:sp>
          <p:nvSpPr>
            <p:cNvPr id="89" name="四角形: 上の 2 つの角を丸める 88">
              <a:extLst>
                <a:ext uri="{FF2B5EF4-FFF2-40B4-BE49-F238E27FC236}">
                  <a16:creationId xmlns:a16="http://schemas.microsoft.com/office/drawing/2014/main" id="{E4431C25-2826-4CA2-9AEE-882AF797CEA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0" name="グループ化 89">
            <a:extLst>
              <a:ext uri="{FF2B5EF4-FFF2-40B4-BE49-F238E27FC236}">
                <a16:creationId xmlns:a16="http://schemas.microsoft.com/office/drawing/2014/main" id="{5468CB4E-3CE3-460C-94BD-73161A931932}"/>
              </a:ext>
            </a:extLst>
          </p:cNvPr>
          <p:cNvGrpSpPr/>
          <p:nvPr/>
        </p:nvGrpSpPr>
        <p:grpSpPr>
          <a:xfrm>
            <a:off x="2741956" y="3419583"/>
            <a:ext cx="720000" cy="430244"/>
            <a:chOff x="6555416" y="4900731"/>
            <a:chExt cx="720000" cy="378515"/>
          </a:xfrm>
        </p:grpSpPr>
        <p:sp>
          <p:nvSpPr>
            <p:cNvPr id="91" name="四角形: 上の 2 つの角を丸める 90">
              <a:extLst>
                <a:ext uri="{FF2B5EF4-FFF2-40B4-BE49-F238E27FC236}">
                  <a16:creationId xmlns:a16="http://schemas.microsoft.com/office/drawing/2014/main" id="{C9F504A9-BC9C-4DE2-B4D6-40486F64BF8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江府町</a:t>
              </a:r>
            </a:p>
          </p:txBody>
        </p:sp>
        <p:sp>
          <p:nvSpPr>
            <p:cNvPr id="92" name="四角形: 上の 2 つの角を丸める 91">
              <a:extLst>
                <a:ext uri="{FF2B5EF4-FFF2-40B4-BE49-F238E27FC236}">
                  <a16:creationId xmlns:a16="http://schemas.microsoft.com/office/drawing/2014/main" id="{6BACA672-78A8-42B6-8D60-70687D68703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3" name="グループ化 92">
            <a:extLst>
              <a:ext uri="{FF2B5EF4-FFF2-40B4-BE49-F238E27FC236}">
                <a16:creationId xmlns:a16="http://schemas.microsoft.com/office/drawing/2014/main" id="{62AB0551-B526-4EF4-8E33-C8A104DE34C6}"/>
              </a:ext>
            </a:extLst>
          </p:cNvPr>
          <p:cNvGrpSpPr/>
          <p:nvPr/>
        </p:nvGrpSpPr>
        <p:grpSpPr>
          <a:xfrm>
            <a:off x="2100606" y="4060933"/>
            <a:ext cx="720000" cy="430244"/>
            <a:chOff x="6555416" y="4900731"/>
            <a:chExt cx="720000" cy="378515"/>
          </a:xfrm>
        </p:grpSpPr>
        <p:sp>
          <p:nvSpPr>
            <p:cNvPr id="94" name="四角形: 上の 2 つの角を丸める 93">
              <a:extLst>
                <a:ext uri="{FF2B5EF4-FFF2-40B4-BE49-F238E27FC236}">
                  <a16:creationId xmlns:a16="http://schemas.microsoft.com/office/drawing/2014/main" id="{157BB2DE-2252-4B10-B1AA-8B9C18B3003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日野町</a:t>
              </a:r>
            </a:p>
          </p:txBody>
        </p:sp>
        <p:sp>
          <p:nvSpPr>
            <p:cNvPr id="95" name="四角形: 上の 2 つの角を丸める 94">
              <a:extLst>
                <a:ext uri="{FF2B5EF4-FFF2-40B4-BE49-F238E27FC236}">
                  <a16:creationId xmlns:a16="http://schemas.microsoft.com/office/drawing/2014/main" id="{A9836415-BDA2-4EBD-ADF6-7729ECB9A0F7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6" name="グループ化 95">
            <a:extLst>
              <a:ext uri="{FF2B5EF4-FFF2-40B4-BE49-F238E27FC236}">
                <a16:creationId xmlns:a16="http://schemas.microsoft.com/office/drawing/2014/main" id="{CE8474C1-D5E8-45E6-AD4D-5ADDAA28974F}"/>
              </a:ext>
            </a:extLst>
          </p:cNvPr>
          <p:cNvGrpSpPr/>
          <p:nvPr/>
        </p:nvGrpSpPr>
        <p:grpSpPr>
          <a:xfrm>
            <a:off x="1035113" y="4590126"/>
            <a:ext cx="720000" cy="430244"/>
            <a:chOff x="6555416" y="4900731"/>
            <a:chExt cx="720000" cy="378515"/>
          </a:xfrm>
        </p:grpSpPr>
        <p:sp>
          <p:nvSpPr>
            <p:cNvPr id="97" name="四角形: 上の 2 つの角を丸める 96">
              <a:extLst>
                <a:ext uri="{FF2B5EF4-FFF2-40B4-BE49-F238E27FC236}">
                  <a16:creationId xmlns:a16="http://schemas.microsoft.com/office/drawing/2014/main" id="{6891C989-5F56-4028-A381-8053AA1A524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日南町</a:t>
              </a:r>
            </a:p>
          </p:txBody>
        </p:sp>
        <p:sp>
          <p:nvSpPr>
            <p:cNvPr id="98" name="四角形: 上の 2 つの角を丸める 97">
              <a:extLst>
                <a:ext uri="{FF2B5EF4-FFF2-40B4-BE49-F238E27FC236}">
                  <a16:creationId xmlns:a16="http://schemas.microsoft.com/office/drawing/2014/main" id="{96064EB8-D5F1-4294-B5F3-76FB3AA1D86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9" name="グループ化 98">
            <a:extLst>
              <a:ext uri="{FF2B5EF4-FFF2-40B4-BE49-F238E27FC236}">
                <a16:creationId xmlns:a16="http://schemas.microsoft.com/office/drawing/2014/main" id="{21D4E7DF-34AC-4945-A4AA-59E6F6AD44A9}"/>
              </a:ext>
            </a:extLst>
          </p:cNvPr>
          <p:cNvGrpSpPr/>
          <p:nvPr/>
        </p:nvGrpSpPr>
        <p:grpSpPr>
          <a:xfrm>
            <a:off x="824817" y="1535317"/>
            <a:ext cx="720000" cy="430244"/>
            <a:chOff x="6555416" y="4900731"/>
            <a:chExt cx="720000" cy="378515"/>
          </a:xfrm>
        </p:grpSpPr>
        <p:sp>
          <p:nvSpPr>
            <p:cNvPr id="100" name="四角形: 上の 2 つの角を丸める 99">
              <a:extLst>
                <a:ext uri="{FF2B5EF4-FFF2-40B4-BE49-F238E27FC236}">
                  <a16:creationId xmlns:a16="http://schemas.microsoft.com/office/drawing/2014/main" id="{0ED082B3-8C5E-4C36-BC82-AEEE6572878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境港市</a:t>
              </a:r>
            </a:p>
          </p:txBody>
        </p:sp>
        <p:sp>
          <p:nvSpPr>
            <p:cNvPr id="101" name="四角形: 上の 2 つの角を丸める 100">
              <a:extLst>
                <a:ext uri="{FF2B5EF4-FFF2-40B4-BE49-F238E27FC236}">
                  <a16:creationId xmlns:a16="http://schemas.microsoft.com/office/drawing/2014/main" id="{9E535A64-8F05-46D0-B61A-2F1199D7F84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2" name="グループ化 101">
            <a:extLst>
              <a:ext uri="{FF2B5EF4-FFF2-40B4-BE49-F238E27FC236}">
                <a16:creationId xmlns:a16="http://schemas.microsoft.com/office/drawing/2014/main" id="{E378E1E0-52BF-4130-811E-40214FF7219B}"/>
              </a:ext>
            </a:extLst>
          </p:cNvPr>
          <p:cNvGrpSpPr/>
          <p:nvPr/>
        </p:nvGrpSpPr>
        <p:grpSpPr>
          <a:xfrm>
            <a:off x="2760867" y="2120771"/>
            <a:ext cx="720000" cy="430244"/>
            <a:chOff x="6555416" y="4900731"/>
            <a:chExt cx="720000" cy="378515"/>
          </a:xfrm>
        </p:grpSpPr>
        <p:sp>
          <p:nvSpPr>
            <p:cNvPr id="103" name="四角形: 上の 2 つの角を丸める 102">
              <a:extLst>
                <a:ext uri="{FF2B5EF4-FFF2-40B4-BE49-F238E27FC236}">
                  <a16:creationId xmlns:a16="http://schemas.microsoft.com/office/drawing/2014/main" id="{2B859220-2ED4-460C-B2C5-909E0576F30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大山町</a:t>
              </a:r>
            </a:p>
          </p:txBody>
        </p:sp>
        <p:sp>
          <p:nvSpPr>
            <p:cNvPr id="104" name="四角形: 上の 2 つの角を丸める 103">
              <a:extLst>
                <a:ext uri="{FF2B5EF4-FFF2-40B4-BE49-F238E27FC236}">
                  <a16:creationId xmlns:a16="http://schemas.microsoft.com/office/drawing/2014/main" id="{46D863D7-9391-428C-A44E-9BC26B94E88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5" name="グループ化 104">
            <a:extLst>
              <a:ext uri="{FF2B5EF4-FFF2-40B4-BE49-F238E27FC236}">
                <a16:creationId xmlns:a16="http://schemas.microsoft.com/office/drawing/2014/main" id="{2806F108-CED4-4C0A-9395-208DA04B7640}"/>
              </a:ext>
            </a:extLst>
          </p:cNvPr>
          <p:cNvGrpSpPr/>
          <p:nvPr/>
        </p:nvGrpSpPr>
        <p:grpSpPr>
          <a:xfrm>
            <a:off x="3522867" y="2120771"/>
            <a:ext cx="720000" cy="430244"/>
            <a:chOff x="6555416" y="4900731"/>
            <a:chExt cx="720000" cy="378515"/>
          </a:xfrm>
        </p:grpSpPr>
        <p:sp>
          <p:nvSpPr>
            <p:cNvPr id="106" name="四角形: 上の 2 つの角を丸める 105">
              <a:extLst>
                <a:ext uri="{FF2B5EF4-FFF2-40B4-BE49-F238E27FC236}">
                  <a16:creationId xmlns:a16="http://schemas.microsoft.com/office/drawing/2014/main" id="{32EDDE04-3F28-4F95-8F07-548216C88C9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琴浦町</a:t>
              </a:r>
            </a:p>
          </p:txBody>
        </p:sp>
        <p:sp>
          <p:nvSpPr>
            <p:cNvPr id="107" name="四角形: 上の 2 つの角を丸める 106">
              <a:extLst>
                <a:ext uri="{FF2B5EF4-FFF2-40B4-BE49-F238E27FC236}">
                  <a16:creationId xmlns:a16="http://schemas.microsoft.com/office/drawing/2014/main" id="{7A5EF999-97AF-4FA9-B908-F2D94ACC292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8" name="グループ化 107">
            <a:extLst>
              <a:ext uri="{FF2B5EF4-FFF2-40B4-BE49-F238E27FC236}">
                <a16:creationId xmlns:a16="http://schemas.microsoft.com/office/drawing/2014/main" id="{B37A7DEA-D677-40C7-BB83-23B0FF8033CD}"/>
              </a:ext>
            </a:extLst>
          </p:cNvPr>
          <p:cNvGrpSpPr/>
          <p:nvPr/>
        </p:nvGrpSpPr>
        <p:grpSpPr>
          <a:xfrm>
            <a:off x="2348256" y="2956033"/>
            <a:ext cx="720000" cy="430244"/>
            <a:chOff x="6555416" y="4900731"/>
            <a:chExt cx="720000" cy="378515"/>
          </a:xfrm>
        </p:grpSpPr>
        <p:sp>
          <p:nvSpPr>
            <p:cNvPr id="109" name="四角形: 上の 2 つの角を丸める 108">
              <a:extLst>
                <a:ext uri="{FF2B5EF4-FFF2-40B4-BE49-F238E27FC236}">
                  <a16:creationId xmlns:a16="http://schemas.microsoft.com/office/drawing/2014/main" id="{E3CD476F-4EE7-4A5D-AC38-FA8F75139E5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伯耆町</a:t>
              </a:r>
            </a:p>
          </p:txBody>
        </p:sp>
        <p:sp>
          <p:nvSpPr>
            <p:cNvPr id="110" name="四角形: 上の 2 つの角を丸める 109">
              <a:extLst>
                <a:ext uri="{FF2B5EF4-FFF2-40B4-BE49-F238E27FC236}">
                  <a16:creationId xmlns:a16="http://schemas.microsoft.com/office/drawing/2014/main" id="{F9945F7D-85BD-4BE3-8331-1D881AB13AD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1" name="グループ化 110">
            <a:extLst>
              <a:ext uri="{FF2B5EF4-FFF2-40B4-BE49-F238E27FC236}">
                <a16:creationId xmlns:a16="http://schemas.microsoft.com/office/drawing/2014/main" id="{AA67A8DF-F73C-45C7-9CE4-A5BC65CFEE30}"/>
              </a:ext>
            </a:extLst>
          </p:cNvPr>
          <p:cNvGrpSpPr/>
          <p:nvPr/>
        </p:nvGrpSpPr>
        <p:grpSpPr>
          <a:xfrm>
            <a:off x="1586256" y="3254483"/>
            <a:ext cx="720000" cy="430244"/>
            <a:chOff x="6555416" y="4900731"/>
            <a:chExt cx="720000" cy="378515"/>
          </a:xfrm>
        </p:grpSpPr>
        <p:sp>
          <p:nvSpPr>
            <p:cNvPr id="112" name="四角形: 上の 2 つの角を丸める 111">
              <a:extLst>
                <a:ext uri="{FF2B5EF4-FFF2-40B4-BE49-F238E27FC236}">
                  <a16:creationId xmlns:a16="http://schemas.microsoft.com/office/drawing/2014/main" id="{8FE370D6-DCDC-4D05-8CF6-A6CC3196F08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南部町</a:t>
              </a:r>
            </a:p>
          </p:txBody>
        </p:sp>
        <p:sp>
          <p:nvSpPr>
            <p:cNvPr id="113" name="四角形: 上の 2 つの角を丸める 112">
              <a:extLst>
                <a:ext uri="{FF2B5EF4-FFF2-40B4-BE49-F238E27FC236}">
                  <a16:creationId xmlns:a16="http://schemas.microsoft.com/office/drawing/2014/main" id="{440DD093-2A5F-4D0B-885F-814520C8B61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4" name="グループ化 113">
            <a:extLst>
              <a:ext uri="{FF2B5EF4-FFF2-40B4-BE49-F238E27FC236}">
                <a16:creationId xmlns:a16="http://schemas.microsoft.com/office/drawing/2014/main" id="{1B0D088E-63C8-4BFD-82FB-BA4DED17EE1F}"/>
              </a:ext>
            </a:extLst>
          </p:cNvPr>
          <p:cNvGrpSpPr/>
          <p:nvPr/>
        </p:nvGrpSpPr>
        <p:grpSpPr>
          <a:xfrm>
            <a:off x="1643406" y="2562333"/>
            <a:ext cx="720000" cy="430244"/>
            <a:chOff x="6555416" y="4900731"/>
            <a:chExt cx="720000" cy="378515"/>
          </a:xfrm>
        </p:grpSpPr>
        <p:sp>
          <p:nvSpPr>
            <p:cNvPr id="115" name="四角形: 上の 2 つの角を丸める 114">
              <a:extLst>
                <a:ext uri="{FF2B5EF4-FFF2-40B4-BE49-F238E27FC236}">
                  <a16:creationId xmlns:a16="http://schemas.microsoft.com/office/drawing/2014/main" id="{9A9E007A-EF7E-4371-847A-ED78AB92094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米子市</a:t>
              </a:r>
            </a:p>
          </p:txBody>
        </p:sp>
        <p:sp>
          <p:nvSpPr>
            <p:cNvPr id="116" name="四角形: 上の 2 つの角を丸める 115">
              <a:extLst>
                <a:ext uri="{FF2B5EF4-FFF2-40B4-BE49-F238E27FC236}">
                  <a16:creationId xmlns:a16="http://schemas.microsoft.com/office/drawing/2014/main" id="{99D8AAC3-DD77-40FD-BC7B-8DFC4DA4D1A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7" name="グループ化 116">
            <a:extLst>
              <a:ext uri="{FF2B5EF4-FFF2-40B4-BE49-F238E27FC236}">
                <a16:creationId xmlns:a16="http://schemas.microsoft.com/office/drawing/2014/main" id="{44D1F44C-606E-4CF8-BFC5-FD872AC3A127}"/>
              </a:ext>
            </a:extLst>
          </p:cNvPr>
          <p:cNvGrpSpPr/>
          <p:nvPr/>
        </p:nvGrpSpPr>
        <p:grpSpPr>
          <a:xfrm>
            <a:off x="1643406" y="2098783"/>
            <a:ext cx="720000" cy="430244"/>
            <a:chOff x="6555416" y="4900731"/>
            <a:chExt cx="720000" cy="378515"/>
          </a:xfrm>
        </p:grpSpPr>
        <p:sp>
          <p:nvSpPr>
            <p:cNvPr id="118" name="四角形: 上の 2 つの角を丸める 117">
              <a:extLst>
                <a:ext uri="{FF2B5EF4-FFF2-40B4-BE49-F238E27FC236}">
                  <a16:creationId xmlns:a16="http://schemas.microsoft.com/office/drawing/2014/main" id="{95B557BC-2B78-4F92-9760-66741FAEB135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solidFill>
              <a:srgbClr val="CCECFF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日吉津村</a:t>
              </a:r>
            </a:p>
          </p:txBody>
        </p:sp>
        <p:sp>
          <p:nvSpPr>
            <p:cNvPr id="119" name="四角形: 上の 2 つの角を丸める 118">
              <a:extLst>
                <a:ext uri="{FF2B5EF4-FFF2-40B4-BE49-F238E27FC236}">
                  <a16:creationId xmlns:a16="http://schemas.microsoft.com/office/drawing/2014/main" id="{D2DCC29B-8EC2-40E4-AE7C-74C5DA1608E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solidFill>
              <a:schemeClr val="bg1"/>
            </a:solidFill>
            <a:ln w="127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097" name="Group 857"/>
          <p:cNvGrpSpPr>
            <a:grpSpLocks/>
          </p:cNvGrpSpPr>
          <p:nvPr/>
        </p:nvGrpSpPr>
        <p:grpSpPr bwMode="auto">
          <a:xfrm>
            <a:off x="580572" y="1178152"/>
            <a:ext cx="8744857" cy="4307794"/>
            <a:chOff x="176" y="1039"/>
            <a:chExt cx="7712" cy="3799"/>
          </a:xfrm>
        </p:grpSpPr>
        <p:sp>
          <p:nvSpPr>
            <p:cNvPr id="11074" name="Freeform 834"/>
            <p:cNvSpPr>
              <a:spLocks/>
            </p:cNvSpPr>
            <p:nvPr/>
          </p:nvSpPr>
          <p:spPr bwMode="auto">
            <a:xfrm>
              <a:off x="4712" y="1323"/>
              <a:ext cx="2779" cy="2041"/>
            </a:xfrm>
            <a:custGeom>
              <a:avLst/>
              <a:gdLst>
                <a:gd name="T0" fmla="*/ 1418 w 2779"/>
                <a:gd name="T1" fmla="*/ 1985 h 2041"/>
                <a:gd name="T2" fmla="*/ 1305 w 2779"/>
                <a:gd name="T3" fmla="*/ 2041 h 2041"/>
                <a:gd name="T4" fmla="*/ 1191 w 2779"/>
                <a:gd name="T5" fmla="*/ 1985 h 2041"/>
                <a:gd name="T6" fmla="*/ 908 w 2779"/>
                <a:gd name="T7" fmla="*/ 1928 h 2041"/>
                <a:gd name="T8" fmla="*/ 851 w 2779"/>
                <a:gd name="T9" fmla="*/ 1814 h 2041"/>
                <a:gd name="T10" fmla="*/ 794 w 2779"/>
                <a:gd name="T11" fmla="*/ 1871 h 2041"/>
                <a:gd name="T12" fmla="*/ 454 w 2779"/>
                <a:gd name="T13" fmla="*/ 1814 h 2041"/>
                <a:gd name="T14" fmla="*/ 341 w 2779"/>
                <a:gd name="T15" fmla="*/ 1758 h 2041"/>
                <a:gd name="T16" fmla="*/ 284 w 2779"/>
                <a:gd name="T17" fmla="*/ 1644 h 2041"/>
                <a:gd name="T18" fmla="*/ 341 w 2779"/>
                <a:gd name="T19" fmla="*/ 1588 h 2041"/>
                <a:gd name="T20" fmla="*/ 397 w 2779"/>
                <a:gd name="T21" fmla="*/ 1417 h 2041"/>
                <a:gd name="T22" fmla="*/ 454 w 2779"/>
                <a:gd name="T23" fmla="*/ 1361 h 2041"/>
                <a:gd name="T24" fmla="*/ 511 w 2779"/>
                <a:gd name="T25" fmla="*/ 1304 h 2041"/>
                <a:gd name="T26" fmla="*/ 397 w 2779"/>
                <a:gd name="T27" fmla="*/ 1247 h 2041"/>
                <a:gd name="T28" fmla="*/ 284 w 2779"/>
                <a:gd name="T29" fmla="*/ 1021 h 2041"/>
                <a:gd name="T30" fmla="*/ 114 w 2779"/>
                <a:gd name="T31" fmla="*/ 964 h 2041"/>
                <a:gd name="T32" fmla="*/ 57 w 2779"/>
                <a:gd name="T33" fmla="*/ 907 h 2041"/>
                <a:gd name="T34" fmla="*/ 0 w 2779"/>
                <a:gd name="T35" fmla="*/ 850 h 2041"/>
                <a:gd name="T36" fmla="*/ 57 w 2779"/>
                <a:gd name="T37" fmla="*/ 737 h 2041"/>
                <a:gd name="T38" fmla="*/ 0 w 2779"/>
                <a:gd name="T39" fmla="*/ 624 h 2041"/>
                <a:gd name="T40" fmla="*/ 57 w 2779"/>
                <a:gd name="T41" fmla="*/ 454 h 2041"/>
                <a:gd name="T42" fmla="*/ 114 w 2779"/>
                <a:gd name="T43" fmla="*/ 340 h 2041"/>
                <a:gd name="T44" fmla="*/ 227 w 2779"/>
                <a:gd name="T45" fmla="*/ 283 h 2041"/>
                <a:gd name="T46" fmla="*/ 284 w 2779"/>
                <a:gd name="T47" fmla="*/ 227 h 2041"/>
                <a:gd name="T48" fmla="*/ 397 w 2779"/>
                <a:gd name="T49" fmla="*/ 340 h 2041"/>
                <a:gd name="T50" fmla="*/ 851 w 2779"/>
                <a:gd name="T51" fmla="*/ 283 h 2041"/>
                <a:gd name="T52" fmla="*/ 1191 w 2779"/>
                <a:gd name="T53" fmla="*/ 283 h 2041"/>
                <a:gd name="T54" fmla="*/ 1305 w 2779"/>
                <a:gd name="T55" fmla="*/ 227 h 2041"/>
                <a:gd name="T56" fmla="*/ 1418 w 2779"/>
                <a:gd name="T57" fmla="*/ 170 h 2041"/>
                <a:gd name="T58" fmla="*/ 1645 w 2779"/>
                <a:gd name="T59" fmla="*/ 113 h 2041"/>
                <a:gd name="T60" fmla="*/ 1815 w 2779"/>
                <a:gd name="T61" fmla="*/ 57 h 2041"/>
                <a:gd name="T62" fmla="*/ 1928 w 2779"/>
                <a:gd name="T63" fmla="*/ 0 h 2041"/>
                <a:gd name="T64" fmla="*/ 1985 w 2779"/>
                <a:gd name="T65" fmla="*/ 113 h 2041"/>
                <a:gd name="T66" fmla="*/ 2098 w 2779"/>
                <a:gd name="T67" fmla="*/ 227 h 2041"/>
                <a:gd name="T68" fmla="*/ 2268 w 2779"/>
                <a:gd name="T69" fmla="*/ 624 h 2041"/>
                <a:gd name="T70" fmla="*/ 2325 w 2779"/>
                <a:gd name="T71" fmla="*/ 567 h 2041"/>
                <a:gd name="T72" fmla="*/ 2439 w 2779"/>
                <a:gd name="T73" fmla="*/ 510 h 2041"/>
                <a:gd name="T74" fmla="*/ 2495 w 2779"/>
                <a:gd name="T75" fmla="*/ 454 h 2041"/>
                <a:gd name="T76" fmla="*/ 2552 w 2779"/>
                <a:gd name="T77" fmla="*/ 510 h 2041"/>
                <a:gd name="T78" fmla="*/ 2722 w 2779"/>
                <a:gd name="T79" fmla="*/ 567 h 2041"/>
                <a:gd name="T80" fmla="*/ 2779 w 2779"/>
                <a:gd name="T81" fmla="*/ 794 h 2041"/>
                <a:gd name="T82" fmla="*/ 2382 w 2779"/>
                <a:gd name="T83" fmla="*/ 907 h 2041"/>
                <a:gd name="T84" fmla="*/ 2098 w 2779"/>
                <a:gd name="T85" fmla="*/ 964 h 2041"/>
                <a:gd name="T86" fmla="*/ 1985 w 2779"/>
                <a:gd name="T87" fmla="*/ 907 h 2041"/>
                <a:gd name="T88" fmla="*/ 1815 w 2779"/>
                <a:gd name="T89" fmla="*/ 850 h 2041"/>
                <a:gd name="T90" fmla="*/ 1701 w 2779"/>
                <a:gd name="T91" fmla="*/ 964 h 2041"/>
                <a:gd name="T92" fmla="*/ 1588 w 2779"/>
                <a:gd name="T93" fmla="*/ 1021 h 2041"/>
                <a:gd name="T94" fmla="*/ 1531 w 2779"/>
                <a:gd name="T95" fmla="*/ 1077 h 2041"/>
                <a:gd name="T96" fmla="*/ 1588 w 2779"/>
                <a:gd name="T97" fmla="*/ 1191 h 2041"/>
                <a:gd name="T98" fmla="*/ 1645 w 2779"/>
                <a:gd name="T99" fmla="*/ 1361 h 2041"/>
                <a:gd name="T100" fmla="*/ 1701 w 2779"/>
                <a:gd name="T101" fmla="*/ 1588 h 2041"/>
                <a:gd name="T102" fmla="*/ 1758 w 2779"/>
                <a:gd name="T103" fmla="*/ 1701 h 2041"/>
                <a:gd name="T104" fmla="*/ 1815 w 2779"/>
                <a:gd name="T105" fmla="*/ 1758 h 2041"/>
                <a:gd name="T106" fmla="*/ 1758 w 2779"/>
                <a:gd name="T107" fmla="*/ 1814 h 2041"/>
                <a:gd name="T108" fmla="*/ 1475 w 2779"/>
                <a:gd name="T109" fmla="*/ 1871 h 2041"/>
                <a:gd name="T110" fmla="*/ 1418 w 2779"/>
                <a:gd name="T111" fmla="*/ 1928 h 20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2779" h="2041">
                  <a:moveTo>
                    <a:pt x="1418" y="1928"/>
                  </a:moveTo>
                  <a:lnTo>
                    <a:pt x="1418" y="1985"/>
                  </a:lnTo>
                  <a:lnTo>
                    <a:pt x="1305" y="1985"/>
                  </a:lnTo>
                  <a:lnTo>
                    <a:pt x="1305" y="2041"/>
                  </a:lnTo>
                  <a:lnTo>
                    <a:pt x="1191" y="2041"/>
                  </a:lnTo>
                  <a:lnTo>
                    <a:pt x="1191" y="1985"/>
                  </a:lnTo>
                  <a:lnTo>
                    <a:pt x="908" y="1985"/>
                  </a:lnTo>
                  <a:lnTo>
                    <a:pt x="908" y="1928"/>
                  </a:lnTo>
                  <a:lnTo>
                    <a:pt x="851" y="1928"/>
                  </a:lnTo>
                  <a:lnTo>
                    <a:pt x="851" y="1814"/>
                  </a:lnTo>
                  <a:lnTo>
                    <a:pt x="794" y="1814"/>
                  </a:lnTo>
                  <a:lnTo>
                    <a:pt x="794" y="1871"/>
                  </a:lnTo>
                  <a:lnTo>
                    <a:pt x="454" y="1871"/>
                  </a:lnTo>
                  <a:lnTo>
                    <a:pt x="454" y="1814"/>
                  </a:lnTo>
                  <a:lnTo>
                    <a:pt x="341" y="1814"/>
                  </a:lnTo>
                  <a:lnTo>
                    <a:pt x="341" y="1758"/>
                  </a:lnTo>
                  <a:lnTo>
                    <a:pt x="284" y="1758"/>
                  </a:lnTo>
                  <a:lnTo>
                    <a:pt x="284" y="1644"/>
                  </a:lnTo>
                  <a:lnTo>
                    <a:pt x="341" y="1644"/>
                  </a:lnTo>
                  <a:lnTo>
                    <a:pt x="341" y="1588"/>
                  </a:lnTo>
                  <a:lnTo>
                    <a:pt x="397" y="1588"/>
                  </a:lnTo>
                  <a:lnTo>
                    <a:pt x="397" y="1417"/>
                  </a:lnTo>
                  <a:lnTo>
                    <a:pt x="454" y="1417"/>
                  </a:lnTo>
                  <a:lnTo>
                    <a:pt x="454" y="1361"/>
                  </a:lnTo>
                  <a:lnTo>
                    <a:pt x="511" y="1361"/>
                  </a:lnTo>
                  <a:lnTo>
                    <a:pt x="511" y="1304"/>
                  </a:lnTo>
                  <a:lnTo>
                    <a:pt x="397" y="1304"/>
                  </a:lnTo>
                  <a:lnTo>
                    <a:pt x="397" y="1247"/>
                  </a:lnTo>
                  <a:lnTo>
                    <a:pt x="284" y="1247"/>
                  </a:lnTo>
                  <a:lnTo>
                    <a:pt x="284" y="1021"/>
                  </a:lnTo>
                  <a:lnTo>
                    <a:pt x="114" y="1021"/>
                  </a:lnTo>
                  <a:lnTo>
                    <a:pt x="114" y="964"/>
                  </a:lnTo>
                  <a:lnTo>
                    <a:pt x="57" y="964"/>
                  </a:lnTo>
                  <a:lnTo>
                    <a:pt x="57" y="907"/>
                  </a:lnTo>
                  <a:lnTo>
                    <a:pt x="0" y="907"/>
                  </a:lnTo>
                  <a:lnTo>
                    <a:pt x="0" y="850"/>
                  </a:lnTo>
                  <a:lnTo>
                    <a:pt x="57" y="850"/>
                  </a:lnTo>
                  <a:lnTo>
                    <a:pt x="57" y="737"/>
                  </a:lnTo>
                  <a:lnTo>
                    <a:pt x="0" y="737"/>
                  </a:lnTo>
                  <a:lnTo>
                    <a:pt x="0" y="624"/>
                  </a:lnTo>
                  <a:lnTo>
                    <a:pt x="57" y="624"/>
                  </a:lnTo>
                  <a:lnTo>
                    <a:pt x="57" y="454"/>
                  </a:lnTo>
                  <a:lnTo>
                    <a:pt x="114" y="454"/>
                  </a:lnTo>
                  <a:lnTo>
                    <a:pt x="114" y="340"/>
                  </a:lnTo>
                  <a:lnTo>
                    <a:pt x="227" y="340"/>
                  </a:lnTo>
                  <a:lnTo>
                    <a:pt x="227" y="283"/>
                  </a:lnTo>
                  <a:lnTo>
                    <a:pt x="284" y="283"/>
                  </a:lnTo>
                  <a:lnTo>
                    <a:pt x="284" y="227"/>
                  </a:lnTo>
                  <a:lnTo>
                    <a:pt x="397" y="227"/>
                  </a:lnTo>
                  <a:lnTo>
                    <a:pt x="397" y="340"/>
                  </a:lnTo>
                  <a:lnTo>
                    <a:pt x="851" y="340"/>
                  </a:lnTo>
                  <a:lnTo>
                    <a:pt x="851" y="283"/>
                  </a:lnTo>
                  <a:lnTo>
                    <a:pt x="1078" y="283"/>
                  </a:lnTo>
                  <a:lnTo>
                    <a:pt x="1191" y="283"/>
                  </a:lnTo>
                  <a:lnTo>
                    <a:pt x="1191" y="227"/>
                  </a:lnTo>
                  <a:lnTo>
                    <a:pt x="1305" y="227"/>
                  </a:lnTo>
                  <a:lnTo>
                    <a:pt x="1305" y="170"/>
                  </a:lnTo>
                  <a:lnTo>
                    <a:pt x="1418" y="170"/>
                  </a:lnTo>
                  <a:lnTo>
                    <a:pt x="1418" y="113"/>
                  </a:lnTo>
                  <a:lnTo>
                    <a:pt x="1645" y="113"/>
                  </a:lnTo>
                  <a:lnTo>
                    <a:pt x="1645" y="57"/>
                  </a:lnTo>
                  <a:lnTo>
                    <a:pt x="1815" y="57"/>
                  </a:lnTo>
                  <a:lnTo>
                    <a:pt x="1815" y="0"/>
                  </a:lnTo>
                  <a:lnTo>
                    <a:pt x="1928" y="0"/>
                  </a:lnTo>
                  <a:lnTo>
                    <a:pt x="1928" y="113"/>
                  </a:lnTo>
                  <a:lnTo>
                    <a:pt x="1985" y="113"/>
                  </a:lnTo>
                  <a:lnTo>
                    <a:pt x="1985" y="227"/>
                  </a:lnTo>
                  <a:lnTo>
                    <a:pt x="2098" y="227"/>
                  </a:lnTo>
                  <a:lnTo>
                    <a:pt x="2098" y="624"/>
                  </a:lnTo>
                  <a:lnTo>
                    <a:pt x="2268" y="624"/>
                  </a:lnTo>
                  <a:lnTo>
                    <a:pt x="2268" y="567"/>
                  </a:lnTo>
                  <a:lnTo>
                    <a:pt x="2325" y="567"/>
                  </a:lnTo>
                  <a:lnTo>
                    <a:pt x="2325" y="510"/>
                  </a:lnTo>
                  <a:lnTo>
                    <a:pt x="2439" y="510"/>
                  </a:lnTo>
                  <a:lnTo>
                    <a:pt x="2439" y="454"/>
                  </a:lnTo>
                  <a:lnTo>
                    <a:pt x="2495" y="454"/>
                  </a:lnTo>
                  <a:lnTo>
                    <a:pt x="2495" y="510"/>
                  </a:lnTo>
                  <a:lnTo>
                    <a:pt x="2552" y="510"/>
                  </a:lnTo>
                  <a:lnTo>
                    <a:pt x="2552" y="567"/>
                  </a:lnTo>
                  <a:lnTo>
                    <a:pt x="2722" y="567"/>
                  </a:lnTo>
                  <a:lnTo>
                    <a:pt x="2722" y="794"/>
                  </a:lnTo>
                  <a:lnTo>
                    <a:pt x="2779" y="794"/>
                  </a:lnTo>
                  <a:lnTo>
                    <a:pt x="2779" y="907"/>
                  </a:lnTo>
                  <a:lnTo>
                    <a:pt x="2382" y="907"/>
                  </a:lnTo>
                  <a:lnTo>
                    <a:pt x="2382" y="964"/>
                  </a:lnTo>
                  <a:lnTo>
                    <a:pt x="2098" y="964"/>
                  </a:lnTo>
                  <a:lnTo>
                    <a:pt x="2098" y="907"/>
                  </a:lnTo>
                  <a:lnTo>
                    <a:pt x="1985" y="907"/>
                  </a:lnTo>
                  <a:lnTo>
                    <a:pt x="1985" y="850"/>
                  </a:lnTo>
                  <a:lnTo>
                    <a:pt x="1815" y="850"/>
                  </a:lnTo>
                  <a:lnTo>
                    <a:pt x="1815" y="964"/>
                  </a:lnTo>
                  <a:lnTo>
                    <a:pt x="1701" y="964"/>
                  </a:lnTo>
                  <a:lnTo>
                    <a:pt x="1701" y="1021"/>
                  </a:lnTo>
                  <a:lnTo>
                    <a:pt x="1588" y="1021"/>
                  </a:lnTo>
                  <a:lnTo>
                    <a:pt x="1588" y="1077"/>
                  </a:lnTo>
                  <a:lnTo>
                    <a:pt x="1531" y="1077"/>
                  </a:lnTo>
                  <a:lnTo>
                    <a:pt x="1531" y="1191"/>
                  </a:lnTo>
                  <a:lnTo>
                    <a:pt x="1588" y="1191"/>
                  </a:lnTo>
                  <a:lnTo>
                    <a:pt x="1588" y="1361"/>
                  </a:lnTo>
                  <a:lnTo>
                    <a:pt x="1645" y="1361"/>
                  </a:lnTo>
                  <a:lnTo>
                    <a:pt x="1645" y="1588"/>
                  </a:lnTo>
                  <a:lnTo>
                    <a:pt x="1701" y="1588"/>
                  </a:lnTo>
                  <a:lnTo>
                    <a:pt x="1701" y="1701"/>
                  </a:lnTo>
                  <a:lnTo>
                    <a:pt x="1758" y="1701"/>
                  </a:lnTo>
                  <a:lnTo>
                    <a:pt x="1758" y="1758"/>
                  </a:lnTo>
                  <a:lnTo>
                    <a:pt x="1815" y="1758"/>
                  </a:lnTo>
                  <a:lnTo>
                    <a:pt x="1815" y="1814"/>
                  </a:lnTo>
                  <a:lnTo>
                    <a:pt x="1758" y="1814"/>
                  </a:lnTo>
                  <a:lnTo>
                    <a:pt x="1758" y="1871"/>
                  </a:lnTo>
                  <a:lnTo>
                    <a:pt x="1475" y="1871"/>
                  </a:lnTo>
                  <a:lnTo>
                    <a:pt x="1475" y="1928"/>
                  </a:lnTo>
                  <a:lnTo>
                    <a:pt x="1418" y="1928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75" name="Freeform 835"/>
            <p:cNvSpPr>
              <a:spLocks/>
            </p:cNvSpPr>
            <p:nvPr/>
          </p:nvSpPr>
          <p:spPr bwMode="auto">
            <a:xfrm>
              <a:off x="6640" y="1039"/>
              <a:ext cx="794" cy="908"/>
            </a:xfrm>
            <a:custGeom>
              <a:avLst/>
              <a:gdLst>
                <a:gd name="T0" fmla="*/ 794 w 794"/>
                <a:gd name="T1" fmla="*/ 851 h 908"/>
                <a:gd name="T2" fmla="*/ 794 w 794"/>
                <a:gd name="T3" fmla="*/ 738 h 908"/>
                <a:gd name="T4" fmla="*/ 737 w 794"/>
                <a:gd name="T5" fmla="*/ 738 h 908"/>
                <a:gd name="T6" fmla="*/ 737 w 794"/>
                <a:gd name="T7" fmla="*/ 624 h 908"/>
                <a:gd name="T8" fmla="*/ 681 w 794"/>
                <a:gd name="T9" fmla="*/ 624 h 908"/>
                <a:gd name="T10" fmla="*/ 681 w 794"/>
                <a:gd name="T11" fmla="*/ 511 h 908"/>
                <a:gd name="T12" fmla="*/ 737 w 794"/>
                <a:gd name="T13" fmla="*/ 511 h 908"/>
                <a:gd name="T14" fmla="*/ 737 w 794"/>
                <a:gd name="T15" fmla="*/ 341 h 908"/>
                <a:gd name="T16" fmla="*/ 681 w 794"/>
                <a:gd name="T17" fmla="*/ 341 h 908"/>
                <a:gd name="T18" fmla="*/ 681 w 794"/>
                <a:gd name="T19" fmla="*/ 284 h 908"/>
                <a:gd name="T20" fmla="*/ 624 w 794"/>
                <a:gd name="T21" fmla="*/ 284 h 908"/>
                <a:gd name="T22" fmla="*/ 624 w 794"/>
                <a:gd name="T23" fmla="*/ 114 h 908"/>
                <a:gd name="T24" fmla="*/ 567 w 794"/>
                <a:gd name="T25" fmla="*/ 114 h 908"/>
                <a:gd name="T26" fmla="*/ 567 w 794"/>
                <a:gd name="T27" fmla="*/ 57 h 908"/>
                <a:gd name="T28" fmla="*/ 511 w 794"/>
                <a:gd name="T29" fmla="*/ 57 h 908"/>
                <a:gd name="T30" fmla="*/ 511 w 794"/>
                <a:gd name="T31" fmla="*/ 0 h 908"/>
                <a:gd name="T32" fmla="*/ 397 w 794"/>
                <a:gd name="T33" fmla="*/ 0 h 908"/>
                <a:gd name="T34" fmla="*/ 397 w 794"/>
                <a:gd name="T35" fmla="*/ 57 h 908"/>
                <a:gd name="T36" fmla="*/ 227 w 794"/>
                <a:gd name="T37" fmla="*/ 57 h 908"/>
                <a:gd name="T38" fmla="*/ 227 w 794"/>
                <a:gd name="T39" fmla="*/ 114 h 908"/>
                <a:gd name="T40" fmla="*/ 0 w 794"/>
                <a:gd name="T41" fmla="*/ 114 h 908"/>
                <a:gd name="T42" fmla="*/ 0 w 794"/>
                <a:gd name="T43" fmla="*/ 397 h 908"/>
                <a:gd name="T44" fmla="*/ 57 w 794"/>
                <a:gd name="T45" fmla="*/ 397 h 908"/>
                <a:gd name="T46" fmla="*/ 57 w 794"/>
                <a:gd name="T47" fmla="*/ 511 h 908"/>
                <a:gd name="T48" fmla="*/ 170 w 794"/>
                <a:gd name="T49" fmla="*/ 511 h 908"/>
                <a:gd name="T50" fmla="*/ 170 w 794"/>
                <a:gd name="T51" fmla="*/ 908 h 908"/>
                <a:gd name="T52" fmla="*/ 340 w 794"/>
                <a:gd name="T53" fmla="*/ 908 h 908"/>
                <a:gd name="T54" fmla="*/ 340 w 794"/>
                <a:gd name="T55" fmla="*/ 851 h 908"/>
                <a:gd name="T56" fmla="*/ 397 w 794"/>
                <a:gd name="T57" fmla="*/ 851 h 908"/>
                <a:gd name="T58" fmla="*/ 397 w 794"/>
                <a:gd name="T59" fmla="*/ 794 h 908"/>
                <a:gd name="T60" fmla="*/ 511 w 794"/>
                <a:gd name="T61" fmla="*/ 794 h 908"/>
                <a:gd name="T62" fmla="*/ 511 w 794"/>
                <a:gd name="T63" fmla="*/ 738 h 908"/>
                <a:gd name="T64" fmla="*/ 567 w 794"/>
                <a:gd name="T65" fmla="*/ 738 h 908"/>
                <a:gd name="T66" fmla="*/ 567 w 794"/>
                <a:gd name="T67" fmla="*/ 794 h 908"/>
                <a:gd name="T68" fmla="*/ 624 w 794"/>
                <a:gd name="T69" fmla="*/ 794 h 908"/>
                <a:gd name="T70" fmla="*/ 624 w 794"/>
                <a:gd name="T71" fmla="*/ 851 h 908"/>
                <a:gd name="T72" fmla="*/ 794 w 794"/>
                <a:gd name="T73" fmla="*/ 851 h 9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94" h="908">
                  <a:moveTo>
                    <a:pt x="794" y="851"/>
                  </a:moveTo>
                  <a:lnTo>
                    <a:pt x="794" y="738"/>
                  </a:lnTo>
                  <a:lnTo>
                    <a:pt x="737" y="738"/>
                  </a:lnTo>
                  <a:lnTo>
                    <a:pt x="737" y="624"/>
                  </a:lnTo>
                  <a:lnTo>
                    <a:pt x="681" y="624"/>
                  </a:lnTo>
                  <a:lnTo>
                    <a:pt x="681" y="511"/>
                  </a:lnTo>
                  <a:lnTo>
                    <a:pt x="737" y="511"/>
                  </a:lnTo>
                  <a:lnTo>
                    <a:pt x="737" y="341"/>
                  </a:lnTo>
                  <a:lnTo>
                    <a:pt x="681" y="341"/>
                  </a:lnTo>
                  <a:lnTo>
                    <a:pt x="681" y="284"/>
                  </a:lnTo>
                  <a:lnTo>
                    <a:pt x="624" y="284"/>
                  </a:lnTo>
                  <a:lnTo>
                    <a:pt x="624" y="114"/>
                  </a:lnTo>
                  <a:lnTo>
                    <a:pt x="567" y="114"/>
                  </a:lnTo>
                  <a:lnTo>
                    <a:pt x="567" y="57"/>
                  </a:lnTo>
                  <a:lnTo>
                    <a:pt x="511" y="57"/>
                  </a:lnTo>
                  <a:lnTo>
                    <a:pt x="511" y="0"/>
                  </a:lnTo>
                  <a:lnTo>
                    <a:pt x="397" y="0"/>
                  </a:lnTo>
                  <a:lnTo>
                    <a:pt x="397" y="57"/>
                  </a:lnTo>
                  <a:lnTo>
                    <a:pt x="227" y="57"/>
                  </a:lnTo>
                  <a:lnTo>
                    <a:pt x="227" y="114"/>
                  </a:lnTo>
                  <a:lnTo>
                    <a:pt x="0" y="114"/>
                  </a:lnTo>
                  <a:lnTo>
                    <a:pt x="0" y="397"/>
                  </a:lnTo>
                  <a:lnTo>
                    <a:pt x="57" y="397"/>
                  </a:lnTo>
                  <a:lnTo>
                    <a:pt x="57" y="511"/>
                  </a:lnTo>
                  <a:lnTo>
                    <a:pt x="170" y="511"/>
                  </a:lnTo>
                  <a:lnTo>
                    <a:pt x="170" y="908"/>
                  </a:lnTo>
                  <a:lnTo>
                    <a:pt x="340" y="908"/>
                  </a:lnTo>
                  <a:lnTo>
                    <a:pt x="340" y="851"/>
                  </a:lnTo>
                  <a:lnTo>
                    <a:pt x="397" y="851"/>
                  </a:lnTo>
                  <a:lnTo>
                    <a:pt x="397" y="794"/>
                  </a:lnTo>
                  <a:lnTo>
                    <a:pt x="511" y="794"/>
                  </a:lnTo>
                  <a:lnTo>
                    <a:pt x="511" y="738"/>
                  </a:lnTo>
                  <a:lnTo>
                    <a:pt x="567" y="738"/>
                  </a:lnTo>
                  <a:lnTo>
                    <a:pt x="567" y="794"/>
                  </a:lnTo>
                  <a:lnTo>
                    <a:pt x="624" y="794"/>
                  </a:lnTo>
                  <a:lnTo>
                    <a:pt x="624" y="851"/>
                  </a:lnTo>
                  <a:lnTo>
                    <a:pt x="794" y="851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77" name="Freeform 837"/>
            <p:cNvSpPr>
              <a:spLocks/>
            </p:cNvSpPr>
            <p:nvPr/>
          </p:nvSpPr>
          <p:spPr bwMode="auto">
            <a:xfrm>
              <a:off x="5733" y="3081"/>
              <a:ext cx="1474" cy="1020"/>
            </a:xfrm>
            <a:custGeom>
              <a:avLst/>
              <a:gdLst>
                <a:gd name="T0" fmla="*/ 0 w 1474"/>
                <a:gd name="T1" fmla="*/ 227 h 1020"/>
                <a:gd name="T2" fmla="*/ 0 w 1474"/>
                <a:gd name="T3" fmla="*/ 340 h 1020"/>
                <a:gd name="T4" fmla="*/ 57 w 1474"/>
                <a:gd name="T5" fmla="*/ 340 h 1020"/>
                <a:gd name="T6" fmla="*/ 57 w 1474"/>
                <a:gd name="T7" fmla="*/ 567 h 1020"/>
                <a:gd name="T8" fmla="*/ 170 w 1474"/>
                <a:gd name="T9" fmla="*/ 567 h 1020"/>
                <a:gd name="T10" fmla="*/ 170 w 1474"/>
                <a:gd name="T11" fmla="*/ 1020 h 1020"/>
                <a:gd name="T12" fmla="*/ 340 w 1474"/>
                <a:gd name="T13" fmla="*/ 1020 h 1020"/>
                <a:gd name="T14" fmla="*/ 340 w 1474"/>
                <a:gd name="T15" fmla="*/ 907 h 1020"/>
                <a:gd name="T16" fmla="*/ 397 w 1474"/>
                <a:gd name="T17" fmla="*/ 907 h 1020"/>
                <a:gd name="T18" fmla="*/ 397 w 1474"/>
                <a:gd name="T19" fmla="*/ 850 h 1020"/>
                <a:gd name="T20" fmla="*/ 624 w 1474"/>
                <a:gd name="T21" fmla="*/ 850 h 1020"/>
                <a:gd name="T22" fmla="*/ 624 w 1474"/>
                <a:gd name="T23" fmla="*/ 794 h 1020"/>
                <a:gd name="T24" fmla="*/ 680 w 1474"/>
                <a:gd name="T25" fmla="*/ 794 h 1020"/>
                <a:gd name="T26" fmla="*/ 680 w 1474"/>
                <a:gd name="T27" fmla="*/ 737 h 1020"/>
                <a:gd name="T28" fmla="*/ 794 w 1474"/>
                <a:gd name="T29" fmla="*/ 737 h 1020"/>
                <a:gd name="T30" fmla="*/ 794 w 1474"/>
                <a:gd name="T31" fmla="*/ 794 h 1020"/>
                <a:gd name="T32" fmla="*/ 1077 w 1474"/>
                <a:gd name="T33" fmla="*/ 794 h 1020"/>
                <a:gd name="T34" fmla="*/ 1077 w 1474"/>
                <a:gd name="T35" fmla="*/ 737 h 1020"/>
                <a:gd name="T36" fmla="*/ 1134 w 1474"/>
                <a:gd name="T37" fmla="*/ 737 h 1020"/>
                <a:gd name="T38" fmla="*/ 1134 w 1474"/>
                <a:gd name="T39" fmla="*/ 680 h 1020"/>
                <a:gd name="T40" fmla="*/ 1191 w 1474"/>
                <a:gd name="T41" fmla="*/ 680 h 1020"/>
                <a:gd name="T42" fmla="*/ 1191 w 1474"/>
                <a:gd name="T43" fmla="*/ 623 h 1020"/>
                <a:gd name="T44" fmla="*/ 1247 w 1474"/>
                <a:gd name="T45" fmla="*/ 623 h 1020"/>
                <a:gd name="T46" fmla="*/ 1247 w 1474"/>
                <a:gd name="T47" fmla="*/ 567 h 1020"/>
                <a:gd name="T48" fmla="*/ 1361 w 1474"/>
                <a:gd name="T49" fmla="*/ 567 h 1020"/>
                <a:gd name="T50" fmla="*/ 1361 w 1474"/>
                <a:gd name="T51" fmla="*/ 453 h 1020"/>
                <a:gd name="T52" fmla="*/ 1418 w 1474"/>
                <a:gd name="T53" fmla="*/ 453 h 1020"/>
                <a:gd name="T54" fmla="*/ 1418 w 1474"/>
                <a:gd name="T55" fmla="*/ 397 h 1020"/>
                <a:gd name="T56" fmla="*/ 1474 w 1474"/>
                <a:gd name="T57" fmla="*/ 397 h 1020"/>
                <a:gd name="T58" fmla="*/ 1474 w 1474"/>
                <a:gd name="T59" fmla="*/ 170 h 1020"/>
                <a:gd name="T60" fmla="*/ 1418 w 1474"/>
                <a:gd name="T61" fmla="*/ 170 h 1020"/>
                <a:gd name="T62" fmla="*/ 1418 w 1474"/>
                <a:gd name="T63" fmla="*/ 113 h 1020"/>
                <a:gd name="T64" fmla="*/ 1304 w 1474"/>
                <a:gd name="T65" fmla="*/ 113 h 1020"/>
                <a:gd name="T66" fmla="*/ 1304 w 1474"/>
                <a:gd name="T67" fmla="*/ 56 h 1020"/>
                <a:gd name="T68" fmla="*/ 1134 w 1474"/>
                <a:gd name="T69" fmla="*/ 56 h 1020"/>
                <a:gd name="T70" fmla="*/ 1134 w 1474"/>
                <a:gd name="T71" fmla="*/ 0 h 1020"/>
                <a:gd name="T72" fmla="*/ 907 w 1474"/>
                <a:gd name="T73" fmla="*/ 0 h 1020"/>
                <a:gd name="T74" fmla="*/ 907 w 1474"/>
                <a:gd name="T75" fmla="*/ 56 h 1020"/>
                <a:gd name="T76" fmla="*/ 737 w 1474"/>
                <a:gd name="T77" fmla="*/ 56 h 1020"/>
                <a:gd name="T78" fmla="*/ 737 w 1474"/>
                <a:gd name="T79" fmla="*/ 113 h 1020"/>
                <a:gd name="T80" fmla="*/ 454 w 1474"/>
                <a:gd name="T81" fmla="*/ 113 h 1020"/>
                <a:gd name="T82" fmla="*/ 454 w 1474"/>
                <a:gd name="T83" fmla="*/ 170 h 1020"/>
                <a:gd name="T84" fmla="*/ 397 w 1474"/>
                <a:gd name="T85" fmla="*/ 170 h 1020"/>
                <a:gd name="T86" fmla="*/ 397 w 1474"/>
                <a:gd name="T87" fmla="*/ 227 h 1020"/>
                <a:gd name="T88" fmla="*/ 284 w 1474"/>
                <a:gd name="T89" fmla="*/ 227 h 1020"/>
                <a:gd name="T90" fmla="*/ 284 w 1474"/>
                <a:gd name="T91" fmla="*/ 283 h 1020"/>
                <a:gd name="T92" fmla="*/ 170 w 1474"/>
                <a:gd name="T93" fmla="*/ 283 h 1020"/>
                <a:gd name="T94" fmla="*/ 170 w 1474"/>
                <a:gd name="T95" fmla="*/ 227 h 1020"/>
                <a:gd name="T96" fmla="*/ 0 w 1474"/>
                <a:gd name="T97" fmla="*/ 227 h 10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474" h="1020">
                  <a:moveTo>
                    <a:pt x="0" y="227"/>
                  </a:moveTo>
                  <a:lnTo>
                    <a:pt x="0" y="340"/>
                  </a:lnTo>
                  <a:lnTo>
                    <a:pt x="57" y="340"/>
                  </a:lnTo>
                  <a:lnTo>
                    <a:pt x="57" y="567"/>
                  </a:lnTo>
                  <a:lnTo>
                    <a:pt x="170" y="567"/>
                  </a:lnTo>
                  <a:lnTo>
                    <a:pt x="170" y="1020"/>
                  </a:lnTo>
                  <a:lnTo>
                    <a:pt x="340" y="1020"/>
                  </a:lnTo>
                  <a:lnTo>
                    <a:pt x="340" y="907"/>
                  </a:lnTo>
                  <a:lnTo>
                    <a:pt x="397" y="907"/>
                  </a:lnTo>
                  <a:lnTo>
                    <a:pt x="397" y="850"/>
                  </a:lnTo>
                  <a:lnTo>
                    <a:pt x="624" y="850"/>
                  </a:lnTo>
                  <a:lnTo>
                    <a:pt x="624" y="794"/>
                  </a:lnTo>
                  <a:lnTo>
                    <a:pt x="680" y="794"/>
                  </a:lnTo>
                  <a:lnTo>
                    <a:pt x="680" y="737"/>
                  </a:lnTo>
                  <a:lnTo>
                    <a:pt x="794" y="737"/>
                  </a:lnTo>
                  <a:lnTo>
                    <a:pt x="794" y="794"/>
                  </a:lnTo>
                  <a:lnTo>
                    <a:pt x="1077" y="794"/>
                  </a:lnTo>
                  <a:lnTo>
                    <a:pt x="1077" y="737"/>
                  </a:lnTo>
                  <a:lnTo>
                    <a:pt x="1134" y="737"/>
                  </a:lnTo>
                  <a:lnTo>
                    <a:pt x="1134" y="680"/>
                  </a:lnTo>
                  <a:lnTo>
                    <a:pt x="1191" y="680"/>
                  </a:lnTo>
                  <a:lnTo>
                    <a:pt x="1191" y="623"/>
                  </a:lnTo>
                  <a:lnTo>
                    <a:pt x="1247" y="623"/>
                  </a:lnTo>
                  <a:lnTo>
                    <a:pt x="1247" y="567"/>
                  </a:lnTo>
                  <a:lnTo>
                    <a:pt x="1361" y="567"/>
                  </a:lnTo>
                  <a:lnTo>
                    <a:pt x="1361" y="453"/>
                  </a:lnTo>
                  <a:lnTo>
                    <a:pt x="1418" y="453"/>
                  </a:lnTo>
                  <a:lnTo>
                    <a:pt x="1418" y="397"/>
                  </a:lnTo>
                  <a:lnTo>
                    <a:pt x="1474" y="397"/>
                  </a:lnTo>
                  <a:lnTo>
                    <a:pt x="1474" y="170"/>
                  </a:lnTo>
                  <a:lnTo>
                    <a:pt x="1418" y="170"/>
                  </a:lnTo>
                  <a:lnTo>
                    <a:pt x="1418" y="113"/>
                  </a:lnTo>
                  <a:lnTo>
                    <a:pt x="1304" y="113"/>
                  </a:lnTo>
                  <a:lnTo>
                    <a:pt x="1304" y="56"/>
                  </a:lnTo>
                  <a:lnTo>
                    <a:pt x="1134" y="56"/>
                  </a:lnTo>
                  <a:lnTo>
                    <a:pt x="1134" y="0"/>
                  </a:lnTo>
                  <a:lnTo>
                    <a:pt x="907" y="0"/>
                  </a:lnTo>
                  <a:lnTo>
                    <a:pt x="907" y="56"/>
                  </a:lnTo>
                  <a:lnTo>
                    <a:pt x="737" y="56"/>
                  </a:lnTo>
                  <a:lnTo>
                    <a:pt x="737" y="113"/>
                  </a:lnTo>
                  <a:lnTo>
                    <a:pt x="454" y="113"/>
                  </a:lnTo>
                  <a:lnTo>
                    <a:pt x="454" y="170"/>
                  </a:lnTo>
                  <a:lnTo>
                    <a:pt x="397" y="170"/>
                  </a:lnTo>
                  <a:lnTo>
                    <a:pt x="397" y="227"/>
                  </a:lnTo>
                  <a:lnTo>
                    <a:pt x="284" y="227"/>
                  </a:lnTo>
                  <a:lnTo>
                    <a:pt x="284" y="283"/>
                  </a:lnTo>
                  <a:lnTo>
                    <a:pt x="170" y="283"/>
                  </a:lnTo>
                  <a:lnTo>
                    <a:pt x="170" y="227"/>
                  </a:lnTo>
                  <a:lnTo>
                    <a:pt x="0" y="22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78" name="Freeform 838"/>
            <p:cNvSpPr>
              <a:spLocks/>
            </p:cNvSpPr>
            <p:nvPr/>
          </p:nvSpPr>
          <p:spPr bwMode="auto">
            <a:xfrm>
              <a:off x="6243" y="2173"/>
              <a:ext cx="1248" cy="964"/>
            </a:xfrm>
            <a:custGeom>
              <a:avLst/>
              <a:gdLst>
                <a:gd name="T0" fmla="*/ 1248 w 1248"/>
                <a:gd name="T1" fmla="*/ 57 h 964"/>
                <a:gd name="T2" fmla="*/ 851 w 1248"/>
                <a:gd name="T3" fmla="*/ 57 h 964"/>
                <a:gd name="T4" fmla="*/ 851 w 1248"/>
                <a:gd name="T5" fmla="*/ 114 h 964"/>
                <a:gd name="T6" fmla="*/ 567 w 1248"/>
                <a:gd name="T7" fmla="*/ 114 h 964"/>
                <a:gd name="T8" fmla="*/ 567 w 1248"/>
                <a:gd name="T9" fmla="*/ 57 h 964"/>
                <a:gd name="T10" fmla="*/ 454 w 1248"/>
                <a:gd name="T11" fmla="*/ 57 h 964"/>
                <a:gd name="T12" fmla="*/ 454 w 1248"/>
                <a:gd name="T13" fmla="*/ 0 h 964"/>
                <a:gd name="T14" fmla="*/ 284 w 1248"/>
                <a:gd name="T15" fmla="*/ 0 h 964"/>
                <a:gd name="T16" fmla="*/ 284 w 1248"/>
                <a:gd name="T17" fmla="*/ 114 h 964"/>
                <a:gd name="T18" fmla="*/ 170 w 1248"/>
                <a:gd name="T19" fmla="*/ 114 h 964"/>
                <a:gd name="T20" fmla="*/ 170 w 1248"/>
                <a:gd name="T21" fmla="*/ 171 h 964"/>
                <a:gd name="T22" fmla="*/ 57 w 1248"/>
                <a:gd name="T23" fmla="*/ 171 h 964"/>
                <a:gd name="T24" fmla="*/ 57 w 1248"/>
                <a:gd name="T25" fmla="*/ 227 h 964"/>
                <a:gd name="T26" fmla="*/ 0 w 1248"/>
                <a:gd name="T27" fmla="*/ 227 h 964"/>
                <a:gd name="T28" fmla="*/ 0 w 1248"/>
                <a:gd name="T29" fmla="*/ 341 h 964"/>
                <a:gd name="T30" fmla="*/ 57 w 1248"/>
                <a:gd name="T31" fmla="*/ 341 h 964"/>
                <a:gd name="T32" fmla="*/ 57 w 1248"/>
                <a:gd name="T33" fmla="*/ 511 h 964"/>
                <a:gd name="T34" fmla="*/ 114 w 1248"/>
                <a:gd name="T35" fmla="*/ 511 h 964"/>
                <a:gd name="T36" fmla="*/ 114 w 1248"/>
                <a:gd name="T37" fmla="*/ 738 h 964"/>
                <a:gd name="T38" fmla="*/ 170 w 1248"/>
                <a:gd name="T39" fmla="*/ 738 h 964"/>
                <a:gd name="T40" fmla="*/ 170 w 1248"/>
                <a:gd name="T41" fmla="*/ 851 h 964"/>
                <a:gd name="T42" fmla="*/ 227 w 1248"/>
                <a:gd name="T43" fmla="*/ 851 h 964"/>
                <a:gd name="T44" fmla="*/ 227 w 1248"/>
                <a:gd name="T45" fmla="*/ 908 h 964"/>
                <a:gd name="T46" fmla="*/ 284 w 1248"/>
                <a:gd name="T47" fmla="*/ 908 h 964"/>
                <a:gd name="T48" fmla="*/ 284 w 1248"/>
                <a:gd name="T49" fmla="*/ 964 h 964"/>
                <a:gd name="T50" fmla="*/ 397 w 1248"/>
                <a:gd name="T51" fmla="*/ 964 h 964"/>
                <a:gd name="T52" fmla="*/ 397 w 1248"/>
                <a:gd name="T53" fmla="*/ 908 h 964"/>
                <a:gd name="T54" fmla="*/ 624 w 1248"/>
                <a:gd name="T55" fmla="*/ 908 h 964"/>
                <a:gd name="T56" fmla="*/ 624 w 1248"/>
                <a:gd name="T57" fmla="*/ 964 h 964"/>
                <a:gd name="T58" fmla="*/ 737 w 1248"/>
                <a:gd name="T59" fmla="*/ 964 h 964"/>
                <a:gd name="T60" fmla="*/ 737 w 1248"/>
                <a:gd name="T61" fmla="*/ 851 h 964"/>
                <a:gd name="T62" fmla="*/ 794 w 1248"/>
                <a:gd name="T63" fmla="*/ 851 h 964"/>
                <a:gd name="T64" fmla="*/ 794 w 1248"/>
                <a:gd name="T65" fmla="*/ 681 h 964"/>
                <a:gd name="T66" fmla="*/ 908 w 1248"/>
                <a:gd name="T67" fmla="*/ 681 h 964"/>
                <a:gd name="T68" fmla="*/ 908 w 1248"/>
                <a:gd name="T69" fmla="*/ 624 h 964"/>
                <a:gd name="T70" fmla="*/ 964 w 1248"/>
                <a:gd name="T71" fmla="*/ 624 h 964"/>
                <a:gd name="T72" fmla="*/ 964 w 1248"/>
                <a:gd name="T73" fmla="*/ 454 h 964"/>
                <a:gd name="T74" fmla="*/ 1021 w 1248"/>
                <a:gd name="T75" fmla="*/ 454 h 964"/>
                <a:gd name="T76" fmla="*/ 1021 w 1248"/>
                <a:gd name="T77" fmla="*/ 397 h 964"/>
                <a:gd name="T78" fmla="*/ 1134 w 1248"/>
                <a:gd name="T79" fmla="*/ 397 h 964"/>
                <a:gd name="T80" fmla="*/ 1134 w 1248"/>
                <a:gd name="T81" fmla="*/ 341 h 964"/>
                <a:gd name="T82" fmla="*/ 1191 w 1248"/>
                <a:gd name="T83" fmla="*/ 341 h 964"/>
                <a:gd name="T84" fmla="*/ 1191 w 1248"/>
                <a:gd name="T85" fmla="*/ 284 h 964"/>
                <a:gd name="T86" fmla="*/ 1248 w 1248"/>
                <a:gd name="T87" fmla="*/ 284 h 964"/>
                <a:gd name="T88" fmla="*/ 1248 w 1248"/>
                <a:gd name="T89" fmla="*/ 57 h 9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248" h="964">
                  <a:moveTo>
                    <a:pt x="1248" y="57"/>
                  </a:moveTo>
                  <a:lnTo>
                    <a:pt x="851" y="57"/>
                  </a:lnTo>
                  <a:lnTo>
                    <a:pt x="851" y="114"/>
                  </a:lnTo>
                  <a:lnTo>
                    <a:pt x="567" y="114"/>
                  </a:lnTo>
                  <a:lnTo>
                    <a:pt x="567" y="57"/>
                  </a:lnTo>
                  <a:lnTo>
                    <a:pt x="454" y="57"/>
                  </a:lnTo>
                  <a:lnTo>
                    <a:pt x="454" y="0"/>
                  </a:lnTo>
                  <a:lnTo>
                    <a:pt x="284" y="0"/>
                  </a:lnTo>
                  <a:lnTo>
                    <a:pt x="284" y="114"/>
                  </a:lnTo>
                  <a:lnTo>
                    <a:pt x="170" y="114"/>
                  </a:lnTo>
                  <a:lnTo>
                    <a:pt x="170" y="171"/>
                  </a:lnTo>
                  <a:lnTo>
                    <a:pt x="57" y="171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341"/>
                  </a:lnTo>
                  <a:lnTo>
                    <a:pt x="57" y="341"/>
                  </a:lnTo>
                  <a:lnTo>
                    <a:pt x="57" y="511"/>
                  </a:lnTo>
                  <a:lnTo>
                    <a:pt x="114" y="511"/>
                  </a:lnTo>
                  <a:lnTo>
                    <a:pt x="114" y="738"/>
                  </a:lnTo>
                  <a:lnTo>
                    <a:pt x="170" y="738"/>
                  </a:lnTo>
                  <a:lnTo>
                    <a:pt x="170" y="851"/>
                  </a:lnTo>
                  <a:lnTo>
                    <a:pt x="227" y="851"/>
                  </a:lnTo>
                  <a:lnTo>
                    <a:pt x="227" y="908"/>
                  </a:lnTo>
                  <a:lnTo>
                    <a:pt x="284" y="908"/>
                  </a:lnTo>
                  <a:lnTo>
                    <a:pt x="284" y="964"/>
                  </a:lnTo>
                  <a:lnTo>
                    <a:pt x="397" y="964"/>
                  </a:lnTo>
                  <a:lnTo>
                    <a:pt x="397" y="908"/>
                  </a:lnTo>
                  <a:lnTo>
                    <a:pt x="624" y="908"/>
                  </a:lnTo>
                  <a:lnTo>
                    <a:pt x="624" y="964"/>
                  </a:lnTo>
                  <a:lnTo>
                    <a:pt x="737" y="964"/>
                  </a:lnTo>
                  <a:lnTo>
                    <a:pt x="737" y="851"/>
                  </a:lnTo>
                  <a:lnTo>
                    <a:pt x="794" y="851"/>
                  </a:lnTo>
                  <a:lnTo>
                    <a:pt x="794" y="681"/>
                  </a:lnTo>
                  <a:lnTo>
                    <a:pt x="908" y="681"/>
                  </a:lnTo>
                  <a:lnTo>
                    <a:pt x="908" y="624"/>
                  </a:lnTo>
                  <a:lnTo>
                    <a:pt x="964" y="624"/>
                  </a:lnTo>
                  <a:lnTo>
                    <a:pt x="964" y="454"/>
                  </a:lnTo>
                  <a:lnTo>
                    <a:pt x="1021" y="454"/>
                  </a:lnTo>
                  <a:lnTo>
                    <a:pt x="1021" y="397"/>
                  </a:lnTo>
                  <a:lnTo>
                    <a:pt x="1134" y="397"/>
                  </a:lnTo>
                  <a:lnTo>
                    <a:pt x="1134" y="341"/>
                  </a:lnTo>
                  <a:lnTo>
                    <a:pt x="1191" y="341"/>
                  </a:lnTo>
                  <a:lnTo>
                    <a:pt x="1191" y="284"/>
                  </a:lnTo>
                  <a:lnTo>
                    <a:pt x="1248" y="284"/>
                  </a:lnTo>
                  <a:lnTo>
                    <a:pt x="1248" y="5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80" name="Freeform 840"/>
            <p:cNvSpPr>
              <a:spLocks/>
            </p:cNvSpPr>
            <p:nvPr/>
          </p:nvSpPr>
          <p:spPr bwMode="auto">
            <a:xfrm>
              <a:off x="6980" y="2230"/>
              <a:ext cx="908" cy="1418"/>
            </a:xfrm>
            <a:custGeom>
              <a:avLst/>
              <a:gdLst>
                <a:gd name="T0" fmla="*/ 171 w 908"/>
                <a:gd name="T1" fmla="*/ 1304 h 1418"/>
                <a:gd name="T2" fmla="*/ 171 w 908"/>
                <a:gd name="T3" fmla="*/ 1248 h 1418"/>
                <a:gd name="T4" fmla="*/ 227 w 908"/>
                <a:gd name="T5" fmla="*/ 1248 h 1418"/>
                <a:gd name="T6" fmla="*/ 227 w 908"/>
                <a:gd name="T7" fmla="*/ 1021 h 1418"/>
                <a:gd name="T8" fmla="*/ 171 w 908"/>
                <a:gd name="T9" fmla="*/ 1021 h 1418"/>
                <a:gd name="T10" fmla="*/ 171 w 908"/>
                <a:gd name="T11" fmla="*/ 964 h 1418"/>
                <a:gd name="T12" fmla="*/ 57 w 908"/>
                <a:gd name="T13" fmla="*/ 964 h 1418"/>
                <a:gd name="T14" fmla="*/ 57 w 908"/>
                <a:gd name="T15" fmla="*/ 907 h 1418"/>
                <a:gd name="T16" fmla="*/ 0 w 908"/>
                <a:gd name="T17" fmla="*/ 907 h 1418"/>
                <a:gd name="T18" fmla="*/ 0 w 908"/>
                <a:gd name="T19" fmla="*/ 794 h 1418"/>
                <a:gd name="T20" fmla="*/ 57 w 908"/>
                <a:gd name="T21" fmla="*/ 794 h 1418"/>
                <a:gd name="T22" fmla="*/ 57 w 908"/>
                <a:gd name="T23" fmla="*/ 624 h 1418"/>
                <a:gd name="T24" fmla="*/ 171 w 908"/>
                <a:gd name="T25" fmla="*/ 624 h 1418"/>
                <a:gd name="T26" fmla="*/ 171 w 908"/>
                <a:gd name="T27" fmla="*/ 567 h 1418"/>
                <a:gd name="T28" fmla="*/ 227 w 908"/>
                <a:gd name="T29" fmla="*/ 567 h 1418"/>
                <a:gd name="T30" fmla="*/ 227 w 908"/>
                <a:gd name="T31" fmla="*/ 397 h 1418"/>
                <a:gd name="T32" fmla="*/ 284 w 908"/>
                <a:gd name="T33" fmla="*/ 397 h 1418"/>
                <a:gd name="T34" fmla="*/ 284 w 908"/>
                <a:gd name="T35" fmla="*/ 340 h 1418"/>
                <a:gd name="T36" fmla="*/ 397 w 908"/>
                <a:gd name="T37" fmla="*/ 340 h 1418"/>
                <a:gd name="T38" fmla="*/ 397 w 908"/>
                <a:gd name="T39" fmla="*/ 284 h 1418"/>
                <a:gd name="T40" fmla="*/ 454 w 908"/>
                <a:gd name="T41" fmla="*/ 284 h 1418"/>
                <a:gd name="T42" fmla="*/ 454 w 908"/>
                <a:gd name="T43" fmla="*/ 227 h 1418"/>
                <a:gd name="T44" fmla="*/ 511 w 908"/>
                <a:gd name="T45" fmla="*/ 227 h 1418"/>
                <a:gd name="T46" fmla="*/ 511 w 908"/>
                <a:gd name="T47" fmla="*/ 0 h 1418"/>
                <a:gd name="T48" fmla="*/ 624 w 908"/>
                <a:gd name="T49" fmla="*/ 0 h 1418"/>
                <a:gd name="T50" fmla="*/ 624 w 908"/>
                <a:gd name="T51" fmla="*/ 57 h 1418"/>
                <a:gd name="T52" fmla="*/ 681 w 908"/>
                <a:gd name="T53" fmla="*/ 57 h 1418"/>
                <a:gd name="T54" fmla="*/ 738 w 908"/>
                <a:gd name="T55" fmla="*/ 57 h 1418"/>
                <a:gd name="T56" fmla="*/ 738 w 908"/>
                <a:gd name="T57" fmla="*/ 170 h 1418"/>
                <a:gd name="T58" fmla="*/ 681 w 908"/>
                <a:gd name="T59" fmla="*/ 170 h 1418"/>
                <a:gd name="T60" fmla="*/ 681 w 908"/>
                <a:gd name="T61" fmla="*/ 397 h 1418"/>
                <a:gd name="T62" fmla="*/ 738 w 908"/>
                <a:gd name="T63" fmla="*/ 397 h 1418"/>
                <a:gd name="T64" fmla="*/ 738 w 908"/>
                <a:gd name="T65" fmla="*/ 454 h 1418"/>
                <a:gd name="T66" fmla="*/ 794 w 908"/>
                <a:gd name="T67" fmla="*/ 454 h 1418"/>
                <a:gd name="T68" fmla="*/ 794 w 908"/>
                <a:gd name="T69" fmla="*/ 510 h 1418"/>
                <a:gd name="T70" fmla="*/ 908 w 908"/>
                <a:gd name="T71" fmla="*/ 510 h 1418"/>
                <a:gd name="T72" fmla="*/ 908 w 908"/>
                <a:gd name="T73" fmla="*/ 737 h 1418"/>
                <a:gd name="T74" fmla="*/ 851 w 908"/>
                <a:gd name="T75" fmla="*/ 737 h 1418"/>
                <a:gd name="T76" fmla="*/ 851 w 908"/>
                <a:gd name="T77" fmla="*/ 851 h 1418"/>
                <a:gd name="T78" fmla="*/ 908 w 908"/>
                <a:gd name="T79" fmla="*/ 851 h 1418"/>
                <a:gd name="T80" fmla="*/ 908 w 908"/>
                <a:gd name="T81" fmla="*/ 1134 h 1418"/>
                <a:gd name="T82" fmla="*/ 851 w 908"/>
                <a:gd name="T83" fmla="*/ 1134 h 1418"/>
                <a:gd name="T84" fmla="*/ 851 w 908"/>
                <a:gd name="T85" fmla="*/ 1191 h 1418"/>
                <a:gd name="T86" fmla="*/ 794 w 908"/>
                <a:gd name="T87" fmla="*/ 1191 h 1418"/>
                <a:gd name="T88" fmla="*/ 794 w 908"/>
                <a:gd name="T89" fmla="*/ 1248 h 1418"/>
                <a:gd name="T90" fmla="*/ 738 w 908"/>
                <a:gd name="T91" fmla="*/ 1248 h 1418"/>
                <a:gd name="T92" fmla="*/ 738 w 908"/>
                <a:gd name="T93" fmla="*/ 1304 h 1418"/>
                <a:gd name="T94" fmla="*/ 624 w 908"/>
                <a:gd name="T95" fmla="*/ 1304 h 1418"/>
                <a:gd name="T96" fmla="*/ 624 w 908"/>
                <a:gd name="T97" fmla="*/ 1361 h 1418"/>
                <a:gd name="T98" fmla="*/ 567 w 908"/>
                <a:gd name="T99" fmla="*/ 1361 h 1418"/>
                <a:gd name="T100" fmla="*/ 567 w 908"/>
                <a:gd name="T101" fmla="*/ 1418 h 1418"/>
                <a:gd name="T102" fmla="*/ 397 w 908"/>
                <a:gd name="T103" fmla="*/ 1418 h 1418"/>
                <a:gd name="T104" fmla="*/ 397 w 908"/>
                <a:gd name="T105" fmla="*/ 1361 h 1418"/>
                <a:gd name="T106" fmla="*/ 284 w 908"/>
                <a:gd name="T107" fmla="*/ 1361 h 1418"/>
                <a:gd name="T108" fmla="*/ 284 w 908"/>
                <a:gd name="T109" fmla="*/ 1304 h 1418"/>
                <a:gd name="T110" fmla="*/ 171 w 908"/>
                <a:gd name="T111" fmla="*/ 1304 h 14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908" h="1418">
                  <a:moveTo>
                    <a:pt x="171" y="1304"/>
                  </a:moveTo>
                  <a:lnTo>
                    <a:pt x="171" y="1248"/>
                  </a:lnTo>
                  <a:lnTo>
                    <a:pt x="227" y="1248"/>
                  </a:lnTo>
                  <a:lnTo>
                    <a:pt x="227" y="1021"/>
                  </a:lnTo>
                  <a:lnTo>
                    <a:pt x="171" y="1021"/>
                  </a:lnTo>
                  <a:lnTo>
                    <a:pt x="171" y="964"/>
                  </a:lnTo>
                  <a:lnTo>
                    <a:pt x="57" y="964"/>
                  </a:lnTo>
                  <a:lnTo>
                    <a:pt x="57" y="907"/>
                  </a:lnTo>
                  <a:lnTo>
                    <a:pt x="0" y="907"/>
                  </a:lnTo>
                  <a:lnTo>
                    <a:pt x="0" y="794"/>
                  </a:lnTo>
                  <a:lnTo>
                    <a:pt x="57" y="794"/>
                  </a:lnTo>
                  <a:lnTo>
                    <a:pt x="57" y="624"/>
                  </a:lnTo>
                  <a:lnTo>
                    <a:pt x="171" y="624"/>
                  </a:lnTo>
                  <a:lnTo>
                    <a:pt x="171" y="567"/>
                  </a:lnTo>
                  <a:lnTo>
                    <a:pt x="227" y="567"/>
                  </a:lnTo>
                  <a:lnTo>
                    <a:pt x="227" y="397"/>
                  </a:lnTo>
                  <a:lnTo>
                    <a:pt x="284" y="397"/>
                  </a:lnTo>
                  <a:lnTo>
                    <a:pt x="284" y="340"/>
                  </a:lnTo>
                  <a:lnTo>
                    <a:pt x="397" y="340"/>
                  </a:lnTo>
                  <a:lnTo>
                    <a:pt x="397" y="284"/>
                  </a:lnTo>
                  <a:lnTo>
                    <a:pt x="454" y="284"/>
                  </a:lnTo>
                  <a:lnTo>
                    <a:pt x="454" y="227"/>
                  </a:lnTo>
                  <a:lnTo>
                    <a:pt x="511" y="227"/>
                  </a:lnTo>
                  <a:lnTo>
                    <a:pt x="511" y="0"/>
                  </a:lnTo>
                  <a:lnTo>
                    <a:pt x="624" y="0"/>
                  </a:lnTo>
                  <a:lnTo>
                    <a:pt x="624" y="57"/>
                  </a:lnTo>
                  <a:lnTo>
                    <a:pt x="681" y="57"/>
                  </a:lnTo>
                  <a:lnTo>
                    <a:pt x="738" y="57"/>
                  </a:lnTo>
                  <a:lnTo>
                    <a:pt x="738" y="170"/>
                  </a:lnTo>
                  <a:lnTo>
                    <a:pt x="681" y="170"/>
                  </a:lnTo>
                  <a:lnTo>
                    <a:pt x="681" y="397"/>
                  </a:lnTo>
                  <a:lnTo>
                    <a:pt x="738" y="397"/>
                  </a:lnTo>
                  <a:lnTo>
                    <a:pt x="738" y="454"/>
                  </a:lnTo>
                  <a:lnTo>
                    <a:pt x="794" y="454"/>
                  </a:lnTo>
                  <a:lnTo>
                    <a:pt x="794" y="510"/>
                  </a:lnTo>
                  <a:lnTo>
                    <a:pt x="908" y="510"/>
                  </a:lnTo>
                  <a:lnTo>
                    <a:pt x="908" y="737"/>
                  </a:lnTo>
                  <a:lnTo>
                    <a:pt x="851" y="737"/>
                  </a:lnTo>
                  <a:lnTo>
                    <a:pt x="851" y="851"/>
                  </a:lnTo>
                  <a:lnTo>
                    <a:pt x="908" y="851"/>
                  </a:lnTo>
                  <a:lnTo>
                    <a:pt x="908" y="1134"/>
                  </a:lnTo>
                  <a:lnTo>
                    <a:pt x="851" y="1134"/>
                  </a:lnTo>
                  <a:lnTo>
                    <a:pt x="851" y="1191"/>
                  </a:lnTo>
                  <a:lnTo>
                    <a:pt x="794" y="1191"/>
                  </a:lnTo>
                  <a:lnTo>
                    <a:pt x="794" y="1248"/>
                  </a:lnTo>
                  <a:lnTo>
                    <a:pt x="738" y="1248"/>
                  </a:lnTo>
                  <a:lnTo>
                    <a:pt x="738" y="1304"/>
                  </a:lnTo>
                  <a:lnTo>
                    <a:pt x="624" y="1304"/>
                  </a:lnTo>
                  <a:lnTo>
                    <a:pt x="624" y="1361"/>
                  </a:lnTo>
                  <a:lnTo>
                    <a:pt x="567" y="1361"/>
                  </a:lnTo>
                  <a:lnTo>
                    <a:pt x="567" y="1418"/>
                  </a:lnTo>
                  <a:lnTo>
                    <a:pt x="397" y="1418"/>
                  </a:lnTo>
                  <a:lnTo>
                    <a:pt x="397" y="1361"/>
                  </a:lnTo>
                  <a:lnTo>
                    <a:pt x="284" y="1361"/>
                  </a:lnTo>
                  <a:lnTo>
                    <a:pt x="284" y="1304"/>
                  </a:lnTo>
                  <a:lnTo>
                    <a:pt x="171" y="130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81" name="Freeform 841"/>
            <p:cNvSpPr>
              <a:spLocks/>
            </p:cNvSpPr>
            <p:nvPr/>
          </p:nvSpPr>
          <p:spPr bwMode="auto">
            <a:xfrm>
              <a:off x="176" y="3421"/>
              <a:ext cx="1588" cy="1417"/>
            </a:xfrm>
            <a:custGeom>
              <a:avLst/>
              <a:gdLst>
                <a:gd name="T0" fmla="*/ 1361 w 1588"/>
                <a:gd name="T1" fmla="*/ 567 h 1417"/>
                <a:gd name="T2" fmla="*/ 1191 w 1588"/>
                <a:gd name="T3" fmla="*/ 680 h 1417"/>
                <a:gd name="T4" fmla="*/ 1134 w 1588"/>
                <a:gd name="T5" fmla="*/ 624 h 1417"/>
                <a:gd name="T6" fmla="*/ 1021 w 1588"/>
                <a:gd name="T7" fmla="*/ 567 h 1417"/>
                <a:gd name="T8" fmla="*/ 964 w 1588"/>
                <a:gd name="T9" fmla="*/ 510 h 1417"/>
                <a:gd name="T10" fmla="*/ 1021 w 1588"/>
                <a:gd name="T11" fmla="*/ 340 h 1417"/>
                <a:gd name="T12" fmla="*/ 1134 w 1588"/>
                <a:gd name="T13" fmla="*/ 397 h 1417"/>
                <a:gd name="T14" fmla="*/ 1248 w 1588"/>
                <a:gd name="T15" fmla="*/ 340 h 1417"/>
                <a:gd name="T16" fmla="*/ 1134 w 1588"/>
                <a:gd name="T17" fmla="*/ 170 h 1417"/>
                <a:gd name="T18" fmla="*/ 681 w 1588"/>
                <a:gd name="T19" fmla="*/ 0 h 1417"/>
                <a:gd name="T20" fmla="*/ 511 w 1588"/>
                <a:gd name="T21" fmla="*/ 57 h 1417"/>
                <a:gd name="T22" fmla="*/ 341 w 1588"/>
                <a:gd name="T23" fmla="*/ 113 h 1417"/>
                <a:gd name="T24" fmla="*/ 227 w 1588"/>
                <a:gd name="T25" fmla="*/ 170 h 1417"/>
                <a:gd name="T26" fmla="*/ 114 w 1588"/>
                <a:gd name="T27" fmla="*/ 227 h 1417"/>
                <a:gd name="T28" fmla="*/ 170 w 1588"/>
                <a:gd name="T29" fmla="*/ 454 h 1417"/>
                <a:gd name="T30" fmla="*/ 284 w 1588"/>
                <a:gd name="T31" fmla="*/ 397 h 1417"/>
                <a:gd name="T32" fmla="*/ 341 w 1588"/>
                <a:gd name="T33" fmla="*/ 567 h 1417"/>
                <a:gd name="T34" fmla="*/ 284 w 1588"/>
                <a:gd name="T35" fmla="*/ 680 h 1417"/>
                <a:gd name="T36" fmla="*/ 170 w 1588"/>
                <a:gd name="T37" fmla="*/ 737 h 1417"/>
                <a:gd name="T38" fmla="*/ 114 w 1588"/>
                <a:gd name="T39" fmla="*/ 794 h 1417"/>
                <a:gd name="T40" fmla="*/ 57 w 1588"/>
                <a:gd name="T41" fmla="*/ 964 h 1417"/>
                <a:gd name="T42" fmla="*/ 0 w 1588"/>
                <a:gd name="T43" fmla="*/ 1191 h 1417"/>
                <a:gd name="T44" fmla="*/ 114 w 1588"/>
                <a:gd name="T45" fmla="*/ 1361 h 1417"/>
                <a:gd name="T46" fmla="*/ 227 w 1588"/>
                <a:gd name="T47" fmla="*/ 1304 h 1417"/>
                <a:gd name="T48" fmla="*/ 397 w 1588"/>
                <a:gd name="T49" fmla="*/ 1361 h 1417"/>
                <a:gd name="T50" fmla="*/ 624 w 1588"/>
                <a:gd name="T51" fmla="*/ 1304 h 1417"/>
                <a:gd name="T52" fmla="*/ 681 w 1588"/>
                <a:gd name="T53" fmla="*/ 1247 h 1417"/>
                <a:gd name="T54" fmla="*/ 737 w 1588"/>
                <a:gd name="T55" fmla="*/ 1304 h 1417"/>
                <a:gd name="T56" fmla="*/ 794 w 1588"/>
                <a:gd name="T57" fmla="*/ 1417 h 1417"/>
                <a:gd name="T58" fmla="*/ 964 w 1588"/>
                <a:gd name="T59" fmla="*/ 1361 h 1417"/>
                <a:gd name="T60" fmla="*/ 908 w 1588"/>
                <a:gd name="T61" fmla="*/ 1247 h 1417"/>
                <a:gd name="T62" fmla="*/ 1021 w 1588"/>
                <a:gd name="T63" fmla="*/ 1134 h 1417"/>
                <a:gd name="T64" fmla="*/ 1134 w 1588"/>
                <a:gd name="T65" fmla="*/ 1191 h 1417"/>
                <a:gd name="T66" fmla="*/ 1134 w 1588"/>
                <a:gd name="T67" fmla="*/ 1077 h 1417"/>
                <a:gd name="T68" fmla="*/ 1248 w 1588"/>
                <a:gd name="T69" fmla="*/ 1134 h 1417"/>
                <a:gd name="T70" fmla="*/ 1304 w 1588"/>
                <a:gd name="T71" fmla="*/ 1077 h 1417"/>
                <a:gd name="T72" fmla="*/ 1361 w 1588"/>
                <a:gd name="T73" fmla="*/ 1021 h 1417"/>
                <a:gd name="T74" fmla="*/ 1588 w 1588"/>
                <a:gd name="T75" fmla="*/ 794 h 1417"/>
                <a:gd name="T76" fmla="*/ 1531 w 1588"/>
                <a:gd name="T77" fmla="*/ 567 h 14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588" h="1417">
                  <a:moveTo>
                    <a:pt x="1531" y="567"/>
                  </a:moveTo>
                  <a:lnTo>
                    <a:pt x="1361" y="567"/>
                  </a:lnTo>
                  <a:lnTo>
                    <a:pt x="1361" y="680"/>
                  </a:lnTo>
                  <a:lnTo>
                    <a:pt x="1191" y="680"/>
                  </a:lnTo>
                  <a:lnTo>
                    <a:pt x="1191" y="624"/>
                  </a:lnTo>
                  <a:lnTo>
                    <a:pt x="1134" y="624"/>
                  </a:lnTo>
                  <a:lnTo>
                    <a:pt x="1134" y="567"/>
                  </a:lnTo>
                  <a:lnTo>
                    <a:pt x="1021" y="567"/>
                  </a:lnTo>
                  <a:lnTo>
                    <a:pt x="1021" y="510"/>
                  </a:lnTo>
                  <a:lnTo>
                    <a:pt x="964" y="510"/>
                  </a:lnTo>
                  <a:lnTo>
                    <a:pt x="964" y="340"/>
                  </a:lnTo>
                  <a:lnTo>
                    <a:pt x="1021" y="340"/>
                  </a:lnTo>
                  <a:lnTo>
                    <a:pt x="1021" y="397"/>
                  </a:lnTo>
                  <a:lnTo>
                    <a:pt x="1134" y="397"/>
                  </a:lnTo>
                  <a:lnTo>
                    <a:pt x="1134" y="340"/>
                  </a:lnTo>
                  <a:lnTo>
                    <a:pt x="1248" y="340"/>
                  </a:lnTo>
                  <a:lnTo>
                    <a:pt x="1248" y="170"/>
                  </a:lnTo>
                  <a:lnTo>
                    <a:pt x="1134" y="170"/>
                  </a:lnTo>
                  <a:lnTo>
                    <a:pt x="1134" y="0"/>
                  </a:lnTo>
                  <a:lnTo>
                    <a:pt x="681" y="0"/>
                  </a:lnTo>
                  <a:lnTo>
                    <a:pt x="681" y="57"/>
                  </a:lnTo>
                  <a:lnTo>
                    <a:pt x="511" y="57"/>
                  </a:lnTo>
                  <a:lnTo>
                    <a:pt x="511" y="113"/>
                  </a:lnTo>
                  <a:lnTo>
                    <a:pt x="341" y="113"/>
                  </a:lnTo>
                  <a:lnTo>
                    <a:pt x="341" y="170"/>
                  </a:lnTo>
                  <a:lnTo>
                    <a:pt x="227" y="170"/>
                  </a:lnTo>
                  <a:lnTo>
                    <a:pt x="227" y="227"/>
                  </a:lnTo>
                  <a:lnTo>
                    <a:pt x="114" y="227"/>
                  </a:lnTo>
                  <a:lnTo>
                    <a:pt x="114" y="454"/>
                  </a:lnTo>
                  <a:lnTo>
                    <a:pt x="170" y="454"/>
                  </a:lnTo>
                  <a:lnTo>
                    <a:pt x="170" y="397"/>
                  </a:lnTo>
                  <a:lnTo>
                    <a:pt x="284" y="397"/>
                  </a:lnTo>
                  <a:lnTo>
                    <a:pt x="284" y="567"/>
                  </a:lnTo>
                  <a:lnTo>
                    <a:pt x="341" y="567"/>
                  </a:lnTo>
                  <a:lnTo>
                    <a:pt x="341" y="680"/>
                  </a:lnTo>
                  <a:lnTo>
                    <a:pt x="284" y="680"/>
                  </a:lnTo>
                  <a:lnTo>
                    <a:pt x="284" y="737"/>
                  </a:lnTo>
                  <a:lnTo>
                    <a:pt x="170" y="737"/>
                  </a:lnTo>
                  <a:lnTo>
                    <a:pt x="170" y="794"/>
                  </a:lnTo>
                  <a:lnTo>
                    <a:pt x="114" y="794"/>
                  </a:lnTo>
                  <a:lnTo>
                    <a:pt x="114" y="964"/>
                  </a:lnTo>
                  <a:lnTo>
                    <a:pt x="57" y="964"/>
                  </a:lnTo>
                  <a:lnTo>
                    <a:pt x="57" y="1191"/>
                  </a:lnTo>
                  <a:lnTo>
                    <a:pt x="0" y="1191"/>
                  </a:lnTo>
                  <a:lnTo>
                    <a:pt x="0" y="1361"/>
                  </a:lnTo>
                  <a:lnTo>
                    <a:pt x="114" y="1361"/>
                  </a:lnTo>
                  <a:lnTo>
                    <a:pt x="114" y="1304"/>
                  </a:lnTo>
                  <a:lnTo>
                    <a:pt x="227" y="1304"/>
                  </a:lnTo>
                  <a:lnTo>
                    <a:pt x="227" y="1361"/>
                  </a:lnTo>
                  <a:lnTo>
                    <a:pt x="397" y="1361"/>
                  </a:lnTo>
                  <a:lnTo>
                    <a:pt x="397" y="1304"/>
                  </a:lnTo>
                  <a:lnTo>
                    <a:pt x="624" y="1304"/>
                  </a:lnTo>
                  <a:lnTo>
                    <a:pt x="624" y="1247"/>
                  </a:lnTo>
                  <a:lnTo>
                    <a:pt x="681" y="1247"/>
                  </a:lnTo>
                  <a:lnTo>
                    <a:pt x="681" y="1304"/>
                  </a:lnTo>
                  <a:lnTo>
                    <a:pt x="737" y="1304"/>
                  </a:lnTo>
                  <a:lnTo>
                    <a:pt x="737" y="1417"/>
                  </a:lnTo>
                  <a:lnTo>
                    <a:pt x="794" y="1417"/>
                  </a:lnTo>
                  <a:lnTo>
                    <a:pt x="794" y="1361"/>
                  </a:lnTo>
                  <a:lnTo>
                    <a:pt x="964" y="1361"/>
                  </a:lnTo>
                  <a:lnTo>
                    <a:pt x="964" y="1247"/>
                  </a:lnTo>
                  <a:lnTo>
                    <a:pt x="908" y="1247"/>
                  </a:lnTo>
                  <a:lnTo>
                    <a:pt x="908" y="1134"/>
                  </a:lnTo>
                  <a:lnTo>
                    <a:pt x="1021" y="1134"/>
                  </a:lnTo>
                  <a:lnTo>
                    <a:pt x="1021" y="1191"/>
                  </a:lnTo>
                  <a:lnTo>
                    <a:pt x="1134" y="1191"/>
                  </a:lnTo>
                  <a:lnTo>
                    <a:pt x="1134" y="1134"/>
                  </a:lnTo>
                  <a:lnTo>
                    <a:pt x="1134" y="1077"/>
                  </a:lnTo>
                  <a:lnTo>
                    <a:pt x="1248" y="1077"/>
                  </a:lnTo>
                  <a:lnTo>
                    <a:pt x="1248" y="1134"/>
                  </a:lnTo>
                  <a:lnTo>
                    <a:pt x="1304" y="1134"/>
                  </a:lnTo>
                  <a:lnTo>
                    <a:pt x="1304" y="1077"/>
                  </a:lnTo>
                  <a:lnTo>
                    <a:pt x="1361" y="1077"/>
                  </a:lnTo>
                  <a:lnTo>
                    <a:pt x="1361" y="1021"/>
                  </a:lnTo>
                  <a:lnTo>
                    <a:pt x="1588" y="1021"/>
                  </a:lnTo>
                  <a:lnTo>
                    <a:pt x="1588" y="794"/>
                  </a:lnTo>
                  <a:lnTo>
                    <a:pt x="1531" y="794"/>
                  </a:lnTo>
                  <a:lnTo>
                    <a:pt x="1531" y="56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82" name="Freeform 842"/>
            <p:cNvSpPr>
              <a:spLocks/>
            </p:cNvSpPr>
            <p:nvPr/>
          </p:nvSpPr>
          <p:spPr bwMode="auto">
            <a:xfrm>
              <a:off x="1140" y="3364"/>
              <a:ext cx="1248" cy="737"/>
            </a:xfrm>
            <a:custGeom>
              <a:avLst/>
              <a:gdLst>
                <a:gd name="T0" fmla="*/ 1191 w 1248"/>
                <a:gd name="T1" fmla="*/ 227 h 737"/>
                <a:gd name="T2" fmla="*/ 907 w 1248"/>
                <a:gd name="T3" fmla="*/ 227 h 737"/>
                <a:gd name="T4" fmla="*/ 907 w 1248"/>
                <a:gd name="T5" fmla="*/ 114 h 737"/>
                <a:gd name="T6" fmla="*/ 851 w 1248"/>
                <a:gd name="T7" fmla="*/ 114 h 737"/>
                <a:gd name="T8" fmla="*/ 851 w 1248"/>
                <a:gd name="T9" fmla="*/ 57 h 737"/>
                <a:gd name="T10" fmla="*/ 794 w 1248"/>
                <a:gd name="T11" fmla="*/ 57 h 737"/>
                <a:gd name="T12" fmla="*/ 794 w 1248"/>
                <a:gd name="T13" fmla="*/ 0 h 737"/>
                <a:gd name="T14" fmla="*/ 737 w 1248"/>
                <a:gd name="T15" fmla="*/ 0 h 737"/>
                <a:gd name="T16" fmla="*/ 737 w 1248"/>
                <a:gd name="T17" fmla="*/ 57 h 737"/>
                <a:gd name="T18" fmla="*/ 624 w 1248"/>
                <a:gd name="T19" fmla="*/ 57 h 737"/>
                <a:gd name="T20" fmla="*/ 624 w 1248"/>
                <a:gd name="T21" fmla="*/ 114 h 737"/>
                <a:gd name="T22" fmla="*/ 567 w 1248"/>
                <a:gd name="T23" fmla="*/ 114 h 737"/>
                <a:gd name="T24" fmla="*/ 567 w 1248"/>
                <a:gd name="T25" fmla="*/ 227 h 737"/>
                <a:gd name="T26" fmla="*/ 397 w 1248"/>
                <a:gd name="T27" fmla="*/ 227 h 737"/>
                <a:gd name="T28" fmla="*/ 397 w 1248"/>
                <a:gd name="T29" fmla="*/ 114 h 737"/>
                <a:gd name="T30" fmla="*/ 340 w 1248"/>
                <a:gd name="T31" fmla="*/ 114 h 737"/>
                <a:gd name="T32" fmla="*/ 340 w 1248"/>
                <a:gd name="T33" fmla="*/ 57 h 737"/>
                <a:gd name="T34" fmla="*/ 284 w 1248"/>
                <a:gd name="T35" fmla="*/ 57 h 737"/>
                <a:gd name="T36" fmla="*/ 284 w 1248"/>
                <a:gd name="T37" fmla="*/ 397 h 737"/>
                <a:gd name="T38" fmla="*/ 170 w 1248"/>
                <a:gd name="T39" fmla="*/ 397 h 737"/>
                <a:gd name="T40" fmla="*/ 170 w 1248"/>
                <a:gd name="T41" fmla="*/ 454 h 737"/>
                <a:gd name="T42" fmla="*/ 57 w 1248"/>
                <a:gd name="T43" fmla="*/ 454 h 737"/>
                <a:gd name="T44" fmla="*/ 57 w 1248"/>
                <a:gd name="T45" fmla="*/ 397 h 737"/>
                <a:gd name="T46" fmla="*/ 0 w 1248"/>
                <a:gd name="T47" fmla="*/ 397 h 737"/>
                <a:gd name="T48" fmla="*/ 0 w 1248"/>
                <a:gd name="T49" fmla="*/ 567 h 737"/>
                <a:gd name="T50" fmla="*/ 57 w 1248"/>
                <a:gd name="T51" fmla="*/ 567 h 737"/>
                <a:gd name="T52" fmla="*/ 57 w 1248"/>
                <a:gd name="T53" fmla="*/ 624 h 737"/>
                <a:gd name="T54" fmla="*/ 170 w 1248"/>
                <a:gd name="T55" fmla="*/ 624 h 737"/>
                <a:gd name="T56" fmla="*/ 170 w 1248"/>
                <a:gd name="T57" fmla="*/ 681 h 737"/>
                <a:gd name="T58" fmla="*/ 227 w 1248"/>
                <a:gd name="T59" fmla="*/ 681 h 737"/>
                <a:gd name="T60" fmla="*/ 227 w 1248"/>
                <a:gd name="T61" fmla="*/ 737 h 737"/>
                <a:gd name="T62" fmla="*/ 397 w 1248"/>
                <a:gd name="T63" fmla="*/ 737 h 737"/>
                <a:gd name="T64" fmla="*/ 397 w 1248"/>
                <a:gd name="T65" fmla="*/ 624 h 737"/>
                <a:gd name="T66" fmla="*/ 737 w 1248"/>
                <a:gd name="T67" fmla="*/ 624 h 737"/>
                <a:gd name="T68" fmla="*/ 737 w 1248"/>
                <a:gd name="T69" fmla="*/ 681 h 737"/>
                <a:gd name="T70" fmla="*/ 907 w 1248"/>
                <a:gd name="T71" fmla="*/ 681 h 737"/>
                <a:gd name="T72" fmla="*/ 907 w 1248"/>
                <a:gd name="T73" fmla="*/ 624 h 737"/>
                <a:gd name="T74" fmla="*/ 1021 w 1248"/>
                <a:gd name="T75" fmla="*/ 624 h 737"/>
                <a:gd name="T76" fmla="*/ 1021 w 1248"/>
                <a:gd name="T77" fmla="*/ 567 h 737"/>
                <a:gd name="T78" fmla="*/ 1191 w 1248"/>
                <a:gd name="T79" fmla="*/ 567 h 737"/>
                <a:gd name="T80" fmla="*/ 1191 w 1248"/>
                <a:gd name="T81" fmla="*/ 624 h 737"/>
                <a:gd name="T82" fmla="*/ 1248 w 1248"/>
                <a:gd name="T83" fmla="*/ 624 h 737"/>
                <a:gd name="T84" fmla="*/ 1248 w 1248"/>
                <a:gd name="T85" fmla="*/ 397 h 737"/>
                <a:gd name="T86" fmla="*/ 1191 w 1248"/>
                <a:gd name="T87" fmla="*/ 397 h 737"/>
                <a:gd name="T88" fmla="*/ 1191 w 1248"/>
                <a:gd name="T89" fmla="*/ 227 h 7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248" h="737">
                  <a:moveTo>
                    <a:pt x="1191" y="227"/>
                  </a:moveTo>
                  <a:lnTo>
                    <a:pt x="907" y="227"/>
                  </a:lnTo>
                  <a:lnTo>
                    <a:pt x="907" y="114"/>
                  </a:lnTo>
                  <a:lnTo>
                    <a:pt x="851" y="114"/>
                  </a:lnTo>
                  <a:lnTo>
                    <a:pt x="851" y="57"/>
                  </a:lnTo>
                  <a:lnTo>
                    <a:pt x="794" y="57"/>
                  </a:lnTo>
                  <a:lnTo>
                    <a:pt x="794" y="0"/>
                  </a:lnTo>
                  <a:lnTo>
                    <a:pt x="737" y="0"/>
                  </a:lnTo>
                  <a:lnTo>
                    <a:pt x="737" y="57"/>
                  </a:lnTo>
                  <a:lnTo>
                    <a:pt x="624" y="57"/>
                  </a:lnTo>
                  <a:lnTo>
                    <a:pt x="624" y="114"/>
                  </a:lnTo>
                  <a:lnTo>
                    <a:pt x="567" y="114"/>
                  </a:lnTo>
                  <a:lnTo>
                    <a:pt x="567" y="227"/>
                  </a:lnTo>
                  <a:lnTo>
                    <a:pt x="397" y="227"/>
                  </a:lnTo>
                  <a:lnTo>
                    <a:pt x="397" y="114"/>
                  </a:lnTo>
                  <a:lnTo>
                    <a:pt x="340" y="114"/>
                  </a:lnTo>
                  <a:lnTo>
                    <a:pt x="340" y="57"/>
                  </a:lnTo>
                  <a:lnTo>
                    <a:pt x="284" y="57"/>
                  </a:lnTo>
                  <a:lnTo>
                    <a:pt x="284" y="397"/>
                  </a:lnTo>
                  <a:lnTo>
                    <a:pt x="170" y="397"/>
                  </a:lnTo>
                  <a:lnTo>
                    <a:pt x="170" y="454"/>
                  </a:lnTo>
                  <a:lnTo>
                    <a:pt x="57" y="454"/>
                  </a:lnTo>
                  <a:lnTo>
                    <a:pt x="57" y="397"/>
                  </a:lnTo>
                  <a:lnTo>
                    <a:pt x="0" y="397"/>
                  </a:lnTo>
                  <a:lnTo>
                    <a:pt x="0" y="567"/>
                  </a:lnTo>
                  <a:lnTo>
                    <a:pt x="57" y="567"/>
                  </a:lnTo>
                  <a:lnTo>
                    <a:pt x="57" y="624"/>
                  </a:lnTo>
                  <a:lnTo>
                    <a:pt x="170" y="624"/>
                  </a:lnTo>
                  <a:lnTo>
                    <a:pt x="170" y="681"/>
                  </a:lnTo>
                  <a:lnTo>
                    <a:pt x="227" y="681"/>
                  </a:lnTo>
                  <a:lnTo>
                    <a:pt x="227" y="737"/>
                  </a:lnTo>
                  <a:lnTo>
                    <a:pt x="397" y="737"/>
                  </a:lnTo>
                  <a:lnTo>
                    <a:pt x="397" y="624"/>
                  </a:lnTo>
                  <a:lnTo>
                    <a:pt x="737" y="624"/>
                  </a:lnTo>
                  <a:lnTo>
                    <a:pt x="737" y="681"/>
                  </a:lnTo>
                  <a:lnTo>
                    <a:pt x="907" y="681"/>
                  </a:lnTo>
                  <a:lnTo>
                    <a:pt x="907" y="624"/>
                  </a:lnTo>
                  <a:lnTo>
                    <a:pt x="1021" y="624"/>
                  </a:lnTo>
                  <a:lnTo>
                    <a:pt x="1021" y="567"/>
                  </a:lnTo>
                  <a:lnTo>
                    <a:pt x="1191" y="567"/>
                  </a:lnTo>
                  <a:lnTo>
                    <a:pt x="1191" y="624"/>
                  </a:lnTo>
                  <a:lnTo>
                    <a:pt x="1248" y="624"/>
                  </a:lnTo>
                  <a:lnTo>
                    <a:pt x="1248" y="397"/>
                  </a:lnTo>
                  <a:lnTo>
                    <a:pt x="1191" y="397"/>
                  </a:lnTo>
                  <a:lnTo>
                    <a:pt x="1191" y="22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83" name="Freeform 843"/>
            <p:cNvSpPr>
              <a:spLocks/>
            </p:cNvSpPr>
            <p:nvPr/>
          </p:nvSpPr>
          <p:spPr bwMode="auto">
            <a:xfrm>
              <a:off x="1537" y="2060"/>
              <a:ext cx="114" cy="227"/>
            </a:xfrm>
            <a:custGeom>
              <a:avLst/>
              <a:gdLst>
                <a:gd name="T0" fmla="*/ 114 w 114"/>
                <a:gd name="T1" fmla="*/ 57 h 227"/>
                <a:gd name="T2" fmla="*/ 114 w 114"/>
                <a:gd name="T3" fmla="*/ 170 h 227"/>
                <a:gd name="T4" fmla="*/ 57 w 114"/>
                <a:gd name="T5" fmla="*/ 170 h 227"/>
                <a:gd name="T6" fmla="*/ 57 w 114"/>
                <a:gd name="T7" fmla="*/ 227 h 227"/>
                <a:gd name="T8" fmla="*/ 0 w 114"/>
                <a:gd name="T9" fmla="*/ 227 h 227"/>
                <a:gd name="T10" fmla="*/ 0 w 114"/>
                <a:gd name="T11" fmla="*/ 0 h 227"/>
                <a:gd name="T12" fmla="*/ 57 w 114"/>
                <a:gd name="T13" fmla="*/ 0 h 227"/>
                <a:gd name="T14" fmla="*/ 57 w 114"/>
                <a:gd name="T15" fmla="*/ 57 h 227"/>
                <a:gd name="T16" fmla="*/ 114 w 114"/>
                <a:gd name="T17" fmla="*/ 57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4" h="227">
                  <a:moveTo>
                    <a:pt x="114" y="57"/>
                  </a:moveTo>
                  <a:lnTo>
                    <a:pt x="114" y="170"/>
                  </a:lnTo>
                  <a:lnTo>
                    <a:pt x="57" y="170"/>
                  </a:lnTo>
                  <a:lnTo>
                    <a:pt x="57" y="227"/>
                  </a:lnTo>
                  <a:lnTo>
                    <a:pt x="0" y="227"/>
                  </a:lnTo>
                  <a:lnTo>
                    <a:pt x="0" y="0"/>
                  </a:lnTo>
                  <a:lnTo>
                    <a:pt x="57" y="0"/>
                  </a:lnTo>
                  <a:lnTo>
                    <a:pt x="57" y="57"/>
                  </a:lnTo>
                  <a:lnTo>
                    <a:pt x="114" y="57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84" name="Freeform 844"/>
            <p:cNvSpPr>
              <a:spLocks/>
            </p:cNvSpPr>
            <p:nvPr/>
          </p:nvSpPr>
          <p:spPr bwMode="auto">
            <a:xfrm>
              <a:off x="517" y="1436"/>
              <a:ext cx="453" cy="454"/>
            </a:xfrm>
            <a:custGeom>
              <a:avLst/>
              <a:gdLst>
                <a:gd name="T0" fmla="*/ 340 w 453"/>
                <a:gd name="T1" fmla="*/ 454 h 454"/>
                <a:gd name="T2" fmla="*/ 113 w 453"/>
                <a:gd name="T3" fmla="*/ 454 h 454"/>
                <a:gd name="T4" fmla="*/ 113 w 453"/>
                <a:gd name="T5" fmla="*/ 341 h 454"/>
                <a:gd name="T6" fmla="*/ 56 w 453"/>
                <a:gd name="T7" fmla="*/ 341 h 454"/>
                <a:gd name="T8" fmla="*/ 56 w 453"/>
                <a:gd name="T9" fmla="*/ 227 h 454"/>
                <a:gd name="T10" fmla="*/ 0 w 453"/>
                <a:gd name="T11" fmla="*/ 227 h 454"/>
                <a:gd name="T12" fmla="*/ 0 w 453"/>
                <a:gd name="T13" fmla="*/ 114 h 454"/>
                <a:gd name="T14" fmla="*/ 113 w 453"/>
                <a:gd name="T15" fmla="*/ 114 h 454"/>
                <a:gd name="T16" fmla="*/ 113 w 453"/>
                <a:gd name="T17" fmla="*/ 57 h 454"/>
                <a:gd name="T18" fmla="*/ 170 w 453"/>
                <a:gd name="T19" fmla="*/ 57 h 454"/>
                <a:gd name="T20" fmla="*/ 170 w 453"/>
                <a:gd name="T21" fmla="*/ 0 h 454"/>
                <a:gd name="T22" fmla="*/ 453 w 453"/>
                <a:gd name="T23" fmla="*/ 0 h 454"/>
                <a:gd name="T24" fmla="*/ 453 w 453"/>
                <a:gd name="T25" fmla="*/ 114 h 454"/>
                <a:gd name="T26" fmla="*/ 396 w 453"/>
                <a:gd name="T27" fmla="*/ 114 h 454"/>
                <a:gd name="T28" fmla="*/ 396 w 453"/>
                <a:gd name="T29" fmla="*/ 284 h 454"/>
                <a:gd name="T30" fmla="*/ 453 w 453"/>
                <a:gd name="T31" fmla="*/ 284 h 454"/>
                <a:gd name="T32" fmla="*/ 453 w 453"/>
                <a:gd name="T33" fmla="*/ 341 h 454"/>
                <a:gd name="T34" fmla="*/ 396 w 453"/>
                <a:gd name="T35" fmla="*/ 341 h 454"/>
                <a:gd name="T36" fmla="*/ 396 w 453"/>
                <a:gd name="T37" fmla="*/ 397 h 454"/>
                <a:gd name="T38" fmla="*/ 340 w 453"/>
                <a:gd name="T39" fmla="*/ 397 h 454"/>
                <a:gd name="T40" fmla="*/ 340 w 453"/>
                <a:gd name="T41" fmla="*/ 454 h 4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53" h="454">
                  <a:moveTo>
                    <a:pt x="340" y="454"/>
                  </a:moveTo>
                  <a:lnTo>
                    <a:pt x="113" y="454"/>
                  </a:lnTo>
                  <a:lnTo>
                    <a:pt x="113" y="341"/>
                  </a:lnTo>
                  <a:lnTo>
                    <a:pt x="56" y="341"/>
                  </a:lnTo>
                  <a:lnTo>
                    <a:pt x="56" y="227"/>
                  </a:lnTo>
                  <a:lnTo>
                    <a:pt x="0" y="227"/>
                  </a:lnTo>
                  <a:lnTo>
                    <a:pt x="0" y="114"/>
                  </a:lnTo>
                  <a:lnTo>
                    <a:pt x="113" y="114"/>
                  </a:lnTo>
                  <a:lnTo>
                    <a:pt x="113" y="57"/>
                  </a:lnTo>
                  <a:lnTo>
                    <a:pt x="170" y="57"/>
                  </a:lnTo>
                  <a:lnTo>
                    <a:pt x="170" y="0"/>
                  </a:lnTo>
                  <a:lnTo>
                    <a:pt x="453" y="0"/>
                  </a:lnTo>
                  <a:lnTo>
                    <a:pt x="453" y="114"/>
                  </a:lnTo>
                  <a:lnTo>
                    <a:pt x="396" y="114"/>
                  </a:lnTo>
                  <a:lnTo>
                    <a:pt x="396" y="284"/>
                  </a:lnTo>
                  <a:lnTo>
                    <a:pt x="453" y="284"/>
                  </a:lnTo>
                  <a:lnTo>
                    <a:pt x="453" y="341"/>
                  </a:lnTo>
                  <a:lnTo>
                    <a:pt x="396" y="341"/>
                  </a:lnTo>
                  <a:lnTo>
                    <a:pt x="396" y="397"/>
                  </a:lnTo>
                  <a:lnTo>
                    <a:pt x="340" y="397"/>
                  </a:lnTo>
                  <a:lnTo>
                    <a:pt x="340" y="45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86" name="Freeform 846"/>
            <p:cNvSpPr>
              <a:spLocks/>
            </p:cNvSpPr>
            <p:nvPr/>
          </p:nvSpPr>
          <p:spPr bwMode="auto">
            <a:xfrm>
              <a:off x="1084" y="2570"/>
              <a:ext cx="737" cy="1021"/>
            </a:xfrm>
            <a:custGeom>
              <a:avLst/>
              <a:gdLst>
                <a:gd name="T0" fmla="*/ 0 w 737"/>
                <a:gd name="T1" fmla="*/ 114 h 1021"/>
                <a:gd name="T2" fmla="*/ 0 w 737"/>
                <a:gd name="T3" fmla="*/ 567 h 1021"/>
                <a:gd name="T4" fmla="*/ 56 w 737"/>
                <a:gd name="T5" fmla="*/ 567 h 1021"/>
                <a:gd name="T6" fmla="*/ 56 w 737"/>
                <a:gd name="T7" fmla="*/ 851 h 1021"/>
                <a:gd name="T8" fmla="*/ 226 w 737"/>
                <a:gd name="T9" fmla="*/ 851 h 1021"/>
                <a:gd name="T10" fmla="*/ 226 w 737"/>
                <a:gd name="T11" fmla="*/ 1021 h 1021"/>
                <a:gd name="T12" fmla="*/ 340 w 737"/>
                <a:gd name="T13" fmla="*/ 1021 h 1021"/>
                <a:gd name="T14" fmla="*/ 340 w 737"/>
                <a:gd name="T15" fmla="*/ 851 h 1021"/>
                <a:gd name="T16" fmla="*/ 453 w 737"/>
                <a:gd name="T17" fmla="*/ 851 h 1021"/>
                <a:gd name="T18" fmla="*/ 453 w 737"/>
                <a:gd name="T19" fmla="*/ 794 h 1021"/>
                <a:gd name="T20" fmla="*/ 510 w 737"/>
                <a:gd name="T21" fmla="*/ 794 h 1021"/>
                <a:gd name="T22" fmla="*/ 510 w 737"/>
                <a:gd name="T23" fmla="*/ 454 h 1021"/>
                <a:gd name="T24" fmla="*/ 680 w 737"/>
                <a:gd name="T25" fmla="*/ 454 h 1021"/>
                <a:gd name="T26" fmla="*/ 680 w 737"/>
                <a:gd name="T27" fmla="*/ 341 h 1021"/>
                <a:gd name="T28" fmla="*/ 737 w 737"/>
                <a:gd name="T29" fmla="*/ 341 h 1021"/>
                <a:gd name="T30" fmla="*/ 737 w 737"/>
                <a:gd name="T31" fmla="*/ 227 h 1021"/>
                <a:gd name="T32" fmla="*/ 623 w 737"/>
                <a:gd name="T33" fmla="*/ 227 h 1021"/>
                <a:gd name="T34" fmla="*/ 623 w 737"/>
                <a:gd name="T35" fmla="*/ 114 h 1021"/>
                <a:gd name="T36" fmla="*/ 453 w 737"/>
                <a:gd name="T37" fmla="*/ 114 h 1021"/>
                <a:gd name="T38" fmla="*/ 453 w 737"/>
                <a:gd name="T39" fmla="*/ 57 h 1021"/>
                <a:gd name="T40" fmla="*/ 396 w 737"/>
                <a:gd name="T41" fmla="*/ 57 h 1021"/>
                <a:gd name="T42" fmla="*/ 396 w 737"/>
                <a:gd name="T43" fmla="*/ 0 h 1021"/>
                <a:gd name="T44" fmla="*/ 226 w 737"/>
                <a:gd name="T45" fmla="*/ 0 h 1021"/>
                <a:gd name="T46" fmla="*/ 226 w 737"/>
                <a:gd name="T47" fmla="*/ 57 h 1021"/>
                <a:gd name="T48" fmla="*/ 113 w 737"/>
                <a:gd name="T49" fmla="*/ 57 h 1021"/>
                <a:gd name="T50" fmla="*/ 113 w 737"/>
                <a:gd name="T51" fmla="*/ 114 h 1021"/>
                <a:gd name="T52" fmla="*/ 0 w 737"/>
                <a:gd name="T53" fmla="*/ 114 h 10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737" h="1021">
                  <a:moveTo>
                    <a:pt x="0" y="114"/>
                  </a:moveTo>
                  <a:lnTo>
                    <a:pt x="0" y="567"/>
                  </a:lnTo>
                  <a:lnTo>
                    <a:pt x="56" y="567"/>
                  </a:lnTo>
                  <a:lnTo>
                    <a:pt x="56" y="851"/>
                  </a:lnTo>
                  <a:lnTo>
                    <a:pt x="226" y="851"/>
                  </a:lnTo>
                  <a:lnTo>
                    <a:pt x="226" y="1021"/>
                  </a:lnTo>
                  <a:lnTo>
                    <a:pt x="340" y="1021"/>
                  </a:lnTo>
                  <a:lnTo>
                    <a:pt x="340" y="851"/>
                  </a:lnTo>
                  <a:lnTo>
                    <a:pt x="453" y="851"/>
                  </a:lnTo>
                  <a:lnTo>
                    <a:pt x="453" y="794"/>
                  </a:lnTo>
                  <a:lnTo>
                    <a:pt x="510" y="794"/>
                  </a:lnTo>
                  <a:lnTo>
                    <a:pt x="510" y="454"/>
                  </a:lnTo>
                  <a:lnTo>
                    <a:pt x="680" y="454"/>
                  </a:lnTo>
                  <a:lnTo>
                    <a:pt x="680" y="341"/>
                  </a:lnTo>
                  <a:lnTo>
                    <a:pt x="737" y="341"/>
                  </a:lnTo>
                  <a:lnTo>
                    <a:pt x="737" y="227"/>
                  </a:lnTo>
                  <a:lnTo>
                    <a:pt x="623" y="227"/>
                  </a:lnTo>
                  <a:lnTo>
                    <a:pt x="623" y="114"/>
                  </a:lnTo>
                  <a:lnTo>
                    <a:pt x="453" y="114"/>
                  </a:lnTo>
                  <a:lnTo>
                    <a:pt x="453" y="57"/>
                  </a:lnTo>
                  <a:lnTo>
                    <a:pt x="396" y="57"/>
                  </a:lnTo>
                  <a:lnTo>
                    <a:pt x="396" y="0"/>
                  </a:lnTo>
                  <a:lnTo>
                    <a:pt x="226" y="0"/>
                  </a:lnTo>
                  <a:lnTo>
                    <a:pt x="226" y="57"/>
                  </a:lnTo>
                  <a:lnTo>
                    <a:pt x="113" y="57"/>
                  </a:lnTo>
                  <a:lnTo>
                    <a:pt x="113" y="114"/>
                  </a:lnTo>
                  <a:lnTo>
                    <a:pt x="0" y="11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87" name="Freeform 847"/>
            <p:cNvSpPr>
              <a:spLocks/>
            </p:cNvSpPr>
            <p:nvPr/>
          </p:nvSpPr>
          <p:spPr bwMode="auto">
            <a:xfrm>
              <a:off x="1934" y="2797"/>
              <a:ext cx="851" cy="794"/>
            </a:xfrm>
            <a:custGeom>
              <a:avLst/>
              <a:gdLst>
                <a:gd name="T0" fmla="*/ 794 w 851"/>
                <a:gd name="T1" fmla="*/ 0 h 794"/>
                <a:gd name="T2" fmla="*/ 454 w 851"/>
                <a:gd name="T3" fmla="*/ 0 h 794"/>
                <a:gd name="T4" fmla="*/ 454 w 851"/>
                <a:gd name="T5" fmla="*/ 57 h 794"/>
                <a:gd name="T6" fmla="*/ 397 w 851"/>
                <a:gd name="T7" fmla="*/ 57 h 794"/>
                <a:gd name="T8" fmla="*/ 397 w 851"/>
                <a:gd name="T9" fmla="*/ 170 h 794"/>
                <a:gd name="T10" fmla="*/ 284 w 851"/>
                <a:gd name="T11" fmla="*/ 170 h 794"/>
                <a:gd name="T12" fmla="*/ 284 w 851"/>
                <a:gd name="T13" fmla="*/ 227 h 794"/>
                <a:gd name="T14" fmla="*/ 170 w 851"/>
                <a:gd name="T15" fmla="*/ 227 h 794"/>
                <a:gd name="T16" fmla="*/ 170 w 851"/>
                <a:gd name="T17" fmla="*/ 284 h 794"/>
                <a:gd name="T18" fmla="*/ 113 w 851"/>
                <a:gd name="T19" fmla="*/ 284 h 794"/>
                <a:gd name="T20" fmla="*/ 113 w 851"/>
                <a:gd name="T21" fmla="*/ 340 h 794"/>
                <a:gd name="T22" fmla="*/ 0 w 851"/>
                <a:gd name="T23" fmla="*/ 340 h 794"/>
                <a:gd name="T24" fmla="*/ 0 w 851"/>
                <a:gd name="T25" fmla="*/ 624 h 794"/>
                <a:gd name="T26" fmla="*/ 57 w 851"/>
                <a:gd name="T27" fmla="*/ 624 h 794"/>
                <a:gd name="T28" fmla="*/ 57 w 851"/>
                <a:gd name="T29" fmla="*/ 681 h 794"/>
                <a:gd name="T30" fmla="*/ 113 w 851"/>
                <a:gd name="T31" fmla="*/ 681 h 794"/>
                <a:gd name="T32" fmla="*/ 113 w 851"/>
                <a:gd name="T33" fmla="*/ 794 h 794"/>
                <a:gd name="T34" fmla="*/ 624 w 851"/>
                <a:gd name="T35" fmla="*/ 794 h 794"/>
                <a:gd name="T36" fmla="*/ 624 w 851"/>
                <a:gd name="T37" fmla="*/ 737 h 794"/>
                <a:gd name="T38" fmla="*/ 680 w 851"/>
                <a:gd name="T39" fmla="*/ 737 h 794"/>
                <a:gd name="T40" fmla="*/ 680 w 851"/>
                <a:gd name="T41" fmla="*/ 624 h 794"/>
                <a:gd name="T42" fmla="*/ 737 w 851"/>
                <a:gd name="T43" fmla="*/ 624 h 794"/>
                <a:gd name="T44" fmla="*/ 737 w 851"/>
                <a:gd name="T45" fmla="*/ 454 h 794"/>
                <a:gd name="T46" fmla="*/ 794 w 851"/>
                <a:gd name="T47" fmla="*/ 454 h 794"/>
                <a:gd name="T48" fmla="*/ 794 w 851"/>
                <a:gd name="T49" fmla="*/ 227 h 794"/>
                <a:gd name="T50" fmla="*/ 851 w 851"/>
                <a:gd name="T51" fmla="*/ 227 h 794"/>
                <a:gd name="T52" fmla="*/ 851 w 851"/>
                <a:gd name="T53" fmla="*/ 57 h 794"/>
                <a:gd name="T54" fmla="*/ 794 w 851"/>
                <a:gd name="T55" fmla="*/ 57 h 794"/>
                <a:gd name="T56" fmla="*/ 794 w 851"/>
                <a:gd name="T57" fmla="*/ 0 h 7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51" h="794">
                  <a:moveTo>
                    <a:pt x="794" y="0"/>
                  </a:moveTo>
                  <a:lnTo>
                    <a:pt x="454" y="0"/>
                  </a:lnTo>
                  <a:lnTo>
                    <a:pt x="454" y="57"/>
                  </a:lnTo>
                  <a:lnTo>
                    <a:pt x="397" y="57"/>
                  </a:lnTo>
                  <a:lnTo>
                    <a:pt x="397" y="170"/>
                  </a:lnTo>
                  <a:lnTo>
                    <a:pt x="284" y="170"/>
                  </a:lnTo>
                  <a:lnTo>
                    <a:pt x="284" y="227"/>
                  </a:lnTo>
                  <a:lnTo>
                    <a:pt x="170" y="227"/>
                  </a:lnTo>
                  <a:lnTo>
                    <a:pt x="170" y="284"/>
                  </a:lnTo>
                  <a:lnTo>
                    <a:pt x="113" y="284"/>
                  </a:lnTo>
                  <a:lnTo>
                    <a:pt x="113" y="340"/>
                  </a:lnTo>
                  <a:lnTo>
                    <a:pt x="0" y="340"/>
                  </a:lnTo>
                  <a:lnTo>
                    <a:pt x="0" y="624"/>
                  </a:lnTo>
                  <a:lnTo>
                    <a:pt x="57" y="624"/>
                  </a:lnTo>
                  <a:lnTo>
                    <a:pt x="57" y="681"/>
                  </a:lnTo>
                  <a:lnTo>
                    <a:pt x="113" y="681"/>
                  </a:lnTo>
                  <a:lnTo>
                    <a:pt x="113" y="794"/>
                  </a:lnTo>
                  <a:lnTo>
                    <a:pt x="624" y="794"/>
                  </a:lnTo>
                  <a:lnTo>
                    <a:pt x="624" y="737"/>
                  </a:lnTo>
                  <a:lnTo>
                    <a:pt x="680" y="737"/>
                  </a:lnTo>
                  <a:lnTo>
                    <a:pt x="680" y="624"/>
                  </a:lnTo>
                  <a:lnTo>
                    <a:pt x="737" y="624"/>
                  </a:lnTo>
                  <a:lnTo>
                    <a:pt x="737" y="454"/>
                  </a:lnTo>
                  <a:lnTo>
                    <a:pt x="794" y="454"/>
                  </a:lnTo>
                  <a:lnTo>
                    <a:pt x="794" y="227"/>
                  </a:lnTo>
                  <a:lnTo>
                    <a:pt x="851" y="227"/>
                  </a:lnTo>
                  <a:lnTo>
                    <a:pt x="851" y="57"/>
                  </a:lnTo>
                  <a:lnTo>
                    <a:pt x="794" y="57"/>
                  </a:lnTo>
                  <a:lnTo>
                    <a:pt x="794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88" name="Freeform 848"/>
            <p:cNvSpPr>
              <a:spLocks/>
            </p:cNvSpPr>
            <p:nvPr/>
          </p:nvSpPr>
          <p:spPr bwMode="auto">
            <a:xfrm>
              <a:off x="1480" y="2514"/>
              <a:ext cx="908" cy="1077"/>
            </a:xfrm>
            <a:custGeom>
              <a:avLst/>
              <a:gdLst>
                <a:gd name="T0" fmla="*/ 851 w 908"/>
                <a:gd name="T1" fmla="*/ 0 h 1077"/>
                <a:gd name="T2" fmla="*/ 454 w 908"/>
                <a:gd name="T3" fmla="*/ 0 h 1077"/>
                <a:gd name="T4" fmla="*/ 454 w 908"/>
                <a:gd name="T5" fmla="*/ 56 h 1077"/>
                <a:gd name="T6" fmla="*/ 284 w 908"/>
                <a:gd name="T7" fmla="*/ 56 h 1077"/>
                <a:gd name="T8" fmla="*/ 284 w 908"/>
                <a:gd name="T9" fmla="*/ 0 h 1077"/>
                <a:gd name="T10" fmla="*/ 114 w 908"/>
                <a:gd name="T11" fmla="*/ 0 h 1077"/>
                <a:gd name="T12" fmla="*/ 114 w 908"/>
                <a:gd name="T13" fmla="*/ 113 h 1077"/>
                <a:gd name="T14" fmla="*/ 57 w 908"/>
                <a:gd name="T15" fmla="*/ 113 h 1077"/>
                <a:gd name="T16" fmla="*/ 57 w 908"/>
                <a:gd name="T17" fmla="*/ 170 h 1077"/>
                <a:gd name="T18" fmla="*/ 227 w 908"/>
                <a:gd name="T19" fmla="*/ 170 h 1077"/>
                <a:gd name="T20" fmla="*/ 227 w 908"/>
                <a:gd name="T21" fmla="*/ 283 h 1077"/>
                <a:gd name="T22" fmla="*/ 341 w 908"/>
                <a:gd name="T23" fmla="*/ 283 h 1077"/>
                <a:gd name="T24" fmla="*/ 341 w 908"/>
                <a:gd name="T25" fmla="*/ 397 h 1077"/>
                <a:gd name="T26" fmla="*/ 284 w 908"/>
                <a:gd name="T27" fmla="*/ 397 h 1077"/>
                <a:gd name="T28" fmla="*/ 284 w 908"/>
                <a:gd name="T29" fmla="*/ 510 h 1077"/>
                <a:gd name="T30" fmla="*/ 114 w 908"/>
                <a:gd name="T31" fmla="*/ 510 h 1077"/>
                <a:gd name="T32" fmla="*/ 114 w 908"/>
                <a:gd name="T33" fmla="*/ 850 h 1077"/>
                <a:gd name="T34" fmla="*/ 57 w 908"/>
                <a:gd name="T35" fmla="*/ 850 h 1077"/>
                <a:gd name="T36" fmla="*/ 57 w 908"/>
                <a:gd name="T37" fmla="*/ 907 h 1077"/>
                <a:gd name="T38" fmla="*/ 0 w 908"/>
                <a:gd name="T39" fmla="*/ 907 h 1077"/>
                <a:gd name="T40" fmla="*/ 0 w 908"/>
                <a:gd name="T41" fmla="*/ 964 h 1077"/>
                <a:gd name="T42" fmla="*/ 57 w 908"/>
                <a:gd name="T43" fmla="*/ 964 h 1077"/>
                <a:gd name="T44" fmla="*/ 57 w 908"/>
                <a:gd name="T45" fmla="*/ 1077 h 1077"/>
                <a:gd name="T46" fmla="*/ 227 w 908"/>
                <a:gd name="T47" fmla="*/ 1077 h 1077"/>
                <a:gd name="T48" fmla="*/ 227 w 908"/>
                <a:gd name="T49" fmla="*/ 964 h 1077"/>
                <a:gd name="T50" fmla="*/ 284 w 908"/>
                <a:gd name="T51" fmla="*/ 964 h 1077"/>
                <a:gd name="T52" fmla="*/ 284 w 908"/>
                <a:gd name="T53" fmla="*/ 907 h 1077"/>
                <a:gd name="T54" fmla="*/ 397 w 908"/>
                <a:gd name="T55" fmla="*/ 907 h 1077"/>
                <a:gd name="T56" fmla="*/ 397 w 908"/>
                <a:gd name="T57" fmla="*/ 850 h 1077"/>
                <a:gd name="T58" fmla="*/ 454 w 908"/>
                <a:gd name="T59" fmla="*/ 850 h 1077"/>
                <a:gd name="T60" fmla="*/ 454 w 908"/>
                <a:gd name="T61" fmla="*/ 623 h 1077"/>
                <a:gd name="T62" fmla="*/ 567 w 908"/>
                <a:gd name="T63" fmla="*/ 623 h 1077"/>
                <a:gd name="T64" fmla="*/ 567 w 908"/>
                <a:gd name="T65" fmla="*/ 567 h 1077"/>
                <a:gd name="T66" fmla="*/ 624 w 908"/>
                <a:gd name="T67" fmla="*/ 567 h 1077"/>
                <a:gd name="T68" fmla="*/ 624 w 908"/>
                <a:gd name="T69" fmla="*/ 510 h 1077"/>
                <a:gd name="T70" fmla="*/ 738 w 908"/>
                <a:gd name="T71" fmla="*/ 510 h 1077"/>
                <a:gd name="T72" fmla="*/ 738 w 908"/>
                <a:gd name="T73" fmla="*/ 453 h 1077"/>
                <a:gd name="T74" fmla="*/ 851 w 908"/>
                <a:gd name="T75" fmla="*/ 453 h 1077"/>
                <a:gd name="T76" fmla="*/ 851 w 908"/>
                <a:gd name="T77" fmla="*/ 340 h 1077"/>
                <a:gd name="T78" fmla="*/ 908 w 908"/>
                <a:gd name="T79" fmla="*/ 340 h 1077"/>
                <a:gd name="T80" fmla="*/ 908 w 908"/>
                <a:gd name="T81" fmla="*/ 170 h 1077"/>
                <a:gd name="T82" fmla="*/ 851 w 908"/>
                <a:gd name="T83" fmla="*/ 170 h 1077"/>
                <a:gd name="T84" fmla="*/ 851 w 908"/>
                <a:gd name="T85" fmla="*/ 0 h 10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08" h="1077">
                  <a:moveTo>
                    <a:pt x="851" y="0"/>
                  </a:moveTo>
                  <a:lnTo>
                    <a:pt x="454" y="0"/>
                  </a:lnTo>
                  <a:lnTo>
                    <a:pt x="454" y="56"/>
                  </a:lnTo>
                  <a:lnTo>
                    <a:pt x="284" y="56"/>
                  </a:lnTo>
                  <a:lnTo>
                    <a:pt x="284" y="0"/>
                  </a:lnTo>
                  <a:lnTo>
                    <a:pt x="114" y="0"/>
                  </a:lnTo>
                  <a:lnTo>
                    <a:pt x="114" y="113"/>
                  </a:lnTo>
                  <a:lnTo>
                    <a:pt x="57" y="113"/>
                  </a:lnTo>
                  <a:lnTo>
                    <a:pt x="57" y="170"/>
                  </a:lnTo>
                  <a:lnTo>
                    <a:pt x="227" y="170"/>
                  </a:lnTo>
                  <a:lnTo>
                    <a:pt x="227" y="283"/>
                  </a:lnTo>
                  <a:lnTo>
                    <a:pt x="341" y="283"/>
                  </a:lnTo>
                  <a:lnTo>
                    <a:pt x="341" y="397"/>
                  </a:lnTo>
                  <a:lnTo>
                    <a:pt x="284" y="397"/>
                  </a:lnTo>
                  <a:lnTo>
                    <a:pt x="284" y="510"/>
                  </a:lnTo>
                  <a:lnTo>
                    <a:pt x="114" y="510"/>
                  </a:lnTo>
                  <a:lnTo>
                    <a:pt x="114" y="850"/>
                  </a:lnTo>
                  <a:lnTo>
                    <a:pt x="57" y="850"/>
                  </a:lnTo>
                  <a:lnTo>
                    <a:pt x="57" y="907"/>
                  </a:lnTo>
                  <a:lnTo>
                    <a:pt x="0" y="907"/>
                  </a:lnTo>
                  <a:lnTo>
                    <a:pt x="0" y="964"/>
                  </a:lnTo>
                  <a:lnTo>
                    <a:pt x="57" y="964"/>
                  </a:lnTo>
                  <a:lnTo>
                    <a:pt x="57" y="1077"/>
                  </a:lnTo>
                  <a:lnTo>
                    <a:pt x="227" y="1077"/>
                  </a:lnTo>
                  <a:lnTo>
                    <a:pt x="227" y="964"/>
                  </a:lnTo>
                  <a:lnTo>
                    <a:pt x="284" y="964"/>
                  </a:lnTo>
                  <a:lnTo>
                    <a:pt x="284" y="907"/>
                  </a:lnTo>
                  <a:lnTo>
                    <a:pt x="397" y="907"/>
                  </a:lnTo>
                  <a:lnTo>
                    <a:pt x="397" y="850"/>
                  </a:lnTo>
                  <a:lnTo>
                    <a:pt x="454" y="850"/>
                  </a:lnTo>
                  <a:lnTo>
                    <a:pt x="454" y="623"/>
                  </a:lnTo>
                  <a:lnTo>
                    <a:pt x="567" y="623"/>
                  </a:lnTo>
                  <a:lnTo>
                    <a:pt x="567" y="567"/>
                  </a:lnTo>
                  <a:lnTo>
                    <a:pt x="624" y="567"/>
                  </a:lnTo>
                  <a:lnTo>
                    <a:pt x="624" y="510"/>
                  </a:lnTo>
                  <a:lnTo>
                    <a:pt x="738" y="510"/>
                  </a:lnTo>
                  <a:lnTo>
                    <a:pt x="738" y="453"/>
                  </a:lnTo>
                  <a:lnTo>
                    <a:pt x="851" y="453"/>
                  </a:lnTo>
                  <a:lnTo>
                    <a:pt x="851" y="340"/>
                  </a:lnTo>
                  <a:lnTo>
                    <a:pt x="908" y="340"/>
                  </a:lnTo>
                  <a:lnTo>
                    <a:pt x="908" y="170"/>
                  </a:lnTo>
                  <a:lnTo>
                    <a:pt x="851" y="170"/>
                  </a:lnTo>
                  <a:lnTo>
                    <a:pt x="851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89" name="Freeform 849"/>
            <p:cNvSpPr>
              <a:spLocks/>
            </p:cNvSpPr>
            <p:nvPr/>
          </p:nvSpPr>
          <p:spPr bwMode="auto">
            <a:xfrm>
              <a:off x="800" y="1777"/>
              <a:ext cx="1361" cy="850"/>
            </a:xfrm>
            <a:custGeom>
              <a:avLst/>
              <a:gdLst>
                <a:gd name="T0" fmla="*/ 1021 w 1361"/>
                <a:gd name="T1" fmla="*/ 226 h 850"/>
                <a:gd name="T2" fmla="*/ 1021 w 1361"/>
                <a:gd name="T3" fmla="*/ 283 h 850"/>
                <a:gd name="T4" fmla="*/ 964 w 1361"/>
                <a:gd name="T5" fmla="*/ 283 h 850"/>
                <a:gd name="T6" fmla="*/ 964 w 1361"/>
                <a:gd name="T7" fmla="*/ 340 h 850"/>
                <a:gd name="T8" fmla="*/ 851 w 1361"/>
                <a:gd name="T9" fmla="*/ 340 h 850"/>
                <a:gd name="T10" fmla="*/ 851 w 1361"/>
                <a:gd name="T11" fmla="*/ 453 h 850"/>
                <a:gd name="T12" fmla="*/ 794 w 1361"/>
                <a:gd name="T13" fmla="*/ 453 h 850"/>
                <a:gd name="T14" fmla="*/ 794 w 1361"/>
                <a:gd name="T15" fmla="*/ 510 h 850"/>
                <a:gd name="T16" fmla="*/ 737 w 1361"/>
                <a:gd name="T17" fmla="*/ 510 h 850"/>
                <a:gd name="T18" fmla="*/ 737 w 1361"/>
                <a:gd name="T19" fmla="*/ 283 h 850"/>
                <a:gd name="T20" fmla="*/ 567 w 1361"/>
                <a:gd name="T21" fmla="*/ 283 h 850"/>
                <a:gd name="T22" fmla="*/ 567 w 1361"/>
                <a:gd name="T23" fmla="*/ 226 h 850"/>
                <a:gd name="T24" fmla="*/ 454 w 1361"/>
                <a:gd name="T25" fmla="*/ 226 h 850"/>
                <a:gd name="T26" fmla="*/ 454 w 1361"/>
                <a:gd name="T27" fmla="*/ 170 h 850"/>
                <a:gd name="T28" fmla="*/ 284 w 1361"/>
                <a:gd name="T29" fmla="*/ 170 h 850"/>
                <a:gd name="T30" fmla="*/ 284 w 1361"/>
                <a:gd name="T31" fmla="*/ 113 h 850"/>
                <a:gd name="T32" fmla="*/ 227 w 1361"/>
                <a:gd name="T33" fmla="*/ 113 h 850"/>
                <a:gd name="T34" fmla="*/ 227 w 1361"/>
                <a:gd name="T35" fmla="*/ 56 h 850"/>
                <a:gd name="T36" fmla="*/ 170 w 1361"/>
                <a:gd name="T37" fmla="*/ 56 h 850"/>
                <a:gd name="T38" fmla="*/ 170 w 1361"/>
                <a:gd name="T39" fmla="*/ 0 h 850"/>
                <a:gd name="T40" fmla="*/ 113 w 1361"/>
                <a:gd name="T41" fmla="*/ 0 h 850"/>
                <a:gd name="T42" fmla="*/ 113 w 1361"/>
                <a:gd name="T43" fmla="*/ 56 h 850"/>
                <a:gd name="T44" fmla="*/ 57 w 1361"/>
                <a:gd name="T45" fmla="*/ 56 h 850"/>
                <a:gd name="T46" fmla="*/ 57 w 1361"/>
                <a:gd name="T47" fmla="*/ 113 h 850"/>
                <a:gd name="T48" fmla="*/ 0 w 1361"/>
                <a:gd name="T49" fmla="*/ 113 h 850"/>
                <a:gd name="T50" fmla="*/ 0 w 1361"/>
                <a:gd name="T51" fmla="*/ 226 h 850"/>
                <a:gd name="T52" fmla="*/ 57 w 1361"/>
                <a:gd name="T53" fmla="*/ 226 h 850"/>
                <a:gd name="T54" fmla="*/ 57 w 1361"/>
                <a:gd name="T55" fmla="*/ 283 h 850"/>
                <a:gd name="T56" fmla="*/ 113 w 1361"/>
                <a:gd name="T57" fmla="*/ 283 h 850"/>
                <a:gd name="T58" fmla="*/ 113 w 1361"/>
                <a:gd name="T59" fmla="*/ 396 h 850"/>
                <a:gd name="T60" fmla="*/ 170 w 1361"/>
                <a:gd name="T61" fmla="*/ 396 h 850"/>
                <a:gd name="T62" fmla="*/ 170 w 1361"/>
                <a:gd name="T63" fmla="*/ 453 h 850"/>
                <a:gd name="T64" fmla="*/ 284 w 1361"/>
                <a:gd name="T65" fmla="*/ 453 h 850"/>
                <a:gd name="T66" fmla="*/ 284 w 1361"/>
                <a:gd name="T67" fmla="*/ 510 h 850"/>
                <a:gd name="T68" fmla="*/ 397 w 1361"/>
                <a:gd name="T69" fmla="*/ 510 h 850"/>
                <a:gd name="T70" fmla="*/ 397 w 1361"/>
                <a:gd name="T71" fmla="*/ 850 h 850"/>
                <a:gd name="T72" fmla="*/ 510 w 1361"/>
                <a:gd name="T73" fmla="*/ 850 h 850"/>
                <a:gd name="T74" fmla="*/ 510 w 1361"/>
                <a:gd name="T75" fmla="*/ 793 h 850"/>
                <a:gd name="T76" fmla="*/ 680 w 1361"/>
                <a:gd name="T77" fmla="*/ 793 h 850"/>
                <a:gd name="T78" fmla="*/ 680 w 1361"/>
                <a:gd name="T79" fmla="*/ 850 h 850"/>
                <a:gd name="T80" fmla="*/ 794 w 1361"/>
                <a:gd name="T81" fmla="*/ 850 h 850"/>
                <a:gd name="T82" fmla="*/ 794 w 1361"/>
                <a:gd name="T83" fmla="*/ 737 h 850"/>
                <a:gd name="T84" fmla="*/ 964 w 1361"/>
                <a:gd name="T85" fmla="*/ 737 h 850"/>
                <a:gd name="T86" fmla="*/ 964 w 1361"/>
                <a:gd name="T87" fmla="*/ 793 h 850"/>
                <a:gd name="T88" fmla="*/ 1134 w 1361"/>
                <a:gd name="T89" fmla="*/ 793 h 850"/>
                <a:gd name="T90" fmla="*/ 1134 w 1361"/>
                <a:gd name="T91" fmla="*/ 623 h 850"/>
                <a:gd name="T92" fmla="*/ 1191 w 1361"/>
                <a:gd name="T93" fmla="*/ 623 h 850"/>
                <a:gd name="T94" fmla="*/ 1191 w 1361"/>
                <a:gd name="T95" fmla="*/ 567 h 850"/>
                <a:gd name="T96" fmla="*/ 1304 w 1361"/>
                <a:gd name="T97" fmla="*/ 567 h 850"/>
                <a:gd name="T98" fmla="*/ 1304 w 1361"/>
                <a:gd name="T99" fmla="*/ 510 h 850"/>
                <a:gd name="T100" fmla="*/ 1361 w 1361"/>
                <a:gd name="T101" fmla="*/ 510 h 850"/>
                <a:gd name="T102" fmla="*/ 1361 w 1361"/>
                <a:gd name="T103" fmla="*/ 453 h 850"/>
                <a:gd name="T104" fmla="*/ 1304 w 1361"/>
                <a:gd name="T105" fmla="*/ 453 h 850"/>
                <a:gd name="T106" fmla="*/ 1304 w 1361"/>
                <a:gd name="T107" fmla="*/ 396 h 850"/>
                <a:gd name="T108" fmla="*/ 1191 w 1361"/>
                <a:gd name="T109" fmla="*/ 396 h 850"/>
                <a:gd name="T110" fmla="*/ 1191 w 1361"/>
                <a:gd name="T111" fmla="*/ 340 h 850"/>
                <a:gd name="T112" fmla="*/ 1077 w 1361"/>
                <a:gd name="T113" fmla="*/ 340 h 850"/>
                <a:gd name="T114" fmla="*/ 1077 w 1361"/>
                <a:gd name="T115" fmla="*/ 226 h 850"/>
                <a:gd name="T116" fmla="*/ 1021 w 1361"/>
                <a:gd name="T117" fmla="*/ 226 h 8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361" h="850">
                  <a:moveTo>
                    <a:pt x="1021" y="226"/>
                  </a:moveTo>
                  <a:lnTo>
                    <a:pt x="1021" y="283"/>
                  </a:lnTo>
                  <a:lnTo>
                    <a:pt x="964" y="283"/>
                  </a:lnTo>
                  <a:lnTo>
                    <a:pt x="964" y="340"/>
                  </a:lnTo>
                  <a:lnTo>
                    <a:pt x="851" y="340"/>
                  </a:lnTo>
                  <a:lnTo>
                    <a:pt x="851" y="453"/>
                  </a:lnTo>
                  <a:lnTo>
                    <a:pt x="794" y="453"/>
                  </a:lnTo>
                  <a:lnTo>
                    <a:pt x="794" y="510"/>
                  </a:lnTo>
                  <a:lnTo>
                    <a:pt x="737" y="510"/>
                  </a:lnTo>
                  <a:lnTo>
                    <a:pt x="737" y="283"/>
                  </a:lnTo>
                  <a:lnTo>
                    <a:pt x="567" y="283"/>
                  </a:lnTo>
                  <a:lnTo>
                    <a:pt x="567" y="226"/>
                  </a:lnTo>
                  <a:lnTo>
                    <a:pt x="454" y="226"/>
                  </a:lnTo>
                  <a:lnTo>
                    <a:pt x="454" y="170"/>
                  </a:lnTo>
                  <a:lnTo>
                    <a:pt x="284" y="170"/>
                  </a:lnTo>
                  <a:lnTo>
                    <a:pt x="284" y="113"/>
                  </a:lnTo>
                  <a:lnTo>
                    <a:pt x="227" y="113"/>
                  </a:lnTo>
                  <a:lnTo>
                    <a:pt x="227" y="56"/>
                  </a:lnTo>
                  <a:lnTo>
                    <a:pt x="170" y="56"/>
                  </a:lnTo>
                  <a:lnTo>
                    <a:pt x="170" y="0"/>
                  </a:lnTo>
                  <a:lnTo>
                    <a:pt x="113" y="0"/>
                  </a:lnTo>
                  <a:lnTo>
                    <a:pt x="113" y="56"/>
                  </a:lnTo>
                  <a:lnTo>
                    <a:pt x="57" y="56"/>
                  </a:lnTo>
                  <a:lnTo>
                    <a:pt x="57" y="113"/>
                  </a:lnTo>
                  <a:lnTo>
                    <a:pt x="0" y="113"/>
                  </a:lnTo>
                  <a:lnTo>
                    <a:pt x="0" y="226"/>
                  </a:lnTo>
                  <a:lnTo>
                    <a:pt x="57" y="226"/>
                  </a:lnTo>
                  <a:lnTo>
                    <a:pt x="57" y="283"/>
                  </a:lnTo>
                  <a:lnTo>
                    <a:pt x="113" y="283"/>
                  </a:lnTo>
                  <a:lnTo>
                    <a:pt x="113" y="396"/>
                  </a:lnTo>
                  <a:lnTo>
                    <a:pt x="170" y="396"/>
                  </a:lnTo>
                  <a:lnTo>
                    <a:pt x="170" y="453"/>
                  </a:lnTo>
                  <a:lnTo>
                    <a:pt x="284" y="453"/>
                  </a:lnTo>
                  <a:lnTo>
                    <a:pt x="284" y="510"/>
                  </a:lnTo>
                  <a:lnTo>
                    <a:pt x="397" y="510"/>
                  </a:lnTo>
                  <a:lnTo>
                    <a:pt x="397" y="850"/>
                  </a:lnTo>
                  <a:lnTo>
                    <a:pt x="510" y="850"/>
                  </a:lnTo>
                  <a:lnTo>
                    <a:pt x="510" y="793"/>
                  </a:lnTo>
                  <a:lnTo>
                    <a:pt x="680" y="793"/>
                  </a:lnTo>
                  <a:lnTo>
                    <a:pt x="680" y="850"/>
                  </a:lnTo>
                  <a:lnTo>
                    <a:pt x="794" y="850"/>
                  </a:lnTo>
                  <a:lnTo>
                    <a:pt x="794" y="737"/>
                  </a:lnTo>
                  <a:lnTo>
                    <a:pt x="964" y="737"/>
                  </a:lnTo>
                  <a:lnTo>
                    <a:pt x="964" y="793"/>
                  </a:lnTo>
                  <a:lnTo>
                    <a:pt x="1134" y="793"/>
                  </a:lnTo>
                  <a:lnTo>
                    <a:pt x="1134" y="623"/>
                  </a:lnTo>
                  <a:lnTo>
                    <a:pt x="1191" y="623"/>
                  </a:lnTo>
                  <a:lnTo>
                    <a:pt x="1191" y="567"/>
                  </a:lnTo>
                  <a:lnTo>
                    <a:pt x="1304" y="567"/>
                  </a:lnTo>
                  <a:lnTo>
                    <a:pt x="1304" y="510"/>
                  </a:lnTo>
                  <a:lnTo>
                    <a:pt x="1361" y="510"/>
                  </a:lnTo>
                  <a:lnTo>
                    <a:pt x="1361" y="453"/>
                  </a:lnTo>
                  <a:lnTo>
                    <a:pt x="1304" y="453"/>
                  </a:lnTo>
                  <a:lnTo>
                    <a:pt x="1304" y="396"/>
                  </a:lnTo>
                  <a:lnTo>
                    <a:pt x="1191" y="396"/>
                  </a:lnTo>
                  <a:lnTo>
                    <a:pt x="1191" y="340"/>
                  </a:lnTo>
                  <a:lnTo>
                    <a:pt x="1077" y="340"/>
                  </a:lnTo>
                  <a:lnTo>
                    <a:pt x="1077" y="226"/>
                  </a:lnTo>
                  <a:lnTo>
                    <a:pt x="1021" y="226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90" name="Freeform 850"/>
            <p:cNvSpPr>
              <a:spLocks/>
            </p:cNvSpPr>
            <p:nvPr/>
          </p:nvSpPr>
          <p:spPr bwMode="auto">
            <a:xfrm>
              <a:off x="1877" y="1550"/>
              <a:ext cx="908" cy="1247"/>
            </a:xfrm>
            <a:custGeom>
              <a:avLst/>
              <a:gdLst>
                <a:gd name="T0" fmla="*/ 908 w 908"/>
                <a:gd name="T1" fmla="*/ 56 h 1247"/>
                <a:gd name="T2" fmla="*/ 908 w 908"/>
                <a:gd name="T3" fmla="*/ 623 h 1247"/>
                <a:gd name="T4" fmla="*/ 851 w 908"/>
                <a:gd name="T5" fmla="*/ 623 h 1247"/>
                <a:gd name="T6" fmla="*/ 851 w 908"/>
                <a:gd name="T7" fmla="*/ 680 h 1247"/>
                <a:gd name="T8" fmla="*/ 794 w 908"/>
                <a:gd name="T9" fmla="*/ 680 h 1247"/>
                <a:gd name="T10" fmla="*/ 794 w 908"/>
                <a:gd name="T11" fmla="*/ 794 h 1247"/>
                <a:gd name="T12" fmla="*/ 851 w 908"/>
                <a:gd name="T13" fmla="*/ 794 h 1247"/>
                <a:gd name="T14" fmla="*/ 851 w 908"/>
                <a:gd name="T15" fmla="*/ 964 h 1247"/>
                <a:gd name="T16" fmla="*/ 794 w 908"/>
                <a:gd name="T17" fmla="*/ 964 h 1247"/>
                <a:gd name="T18" fmla="*/ 794 w 908"/>
                <a:gd name="T19" fmla="*/ 1077 h 1247"/>
                <a:gd name="T20" fmla="*/ 681 w 908"/>
                <a:gd name="T21" fmla="*/ 1077 h 1247"/>
                <a:gd name="T22" fmla="*/ 681 w 908"/>
                <a:gd name="T23" fmla="*/ 1247 h 1247"/>
                <a:gd name="T24" fmla="*/ 511 w 908"/>
                <a:gd name="T25" fmla="*/ 1247 h 1247"/>
                <a:gd name="T26" fmla="*/ 511 w 908"/>
                <a:gd name="T27" fmla="*/ 1134 h 1247"/>
                <a:gd name="T28" fmla="*/ 454 w 908"/>
                <a:gd name="T29" fmla="*/ 1134 h 1247"/>
                <a:gd name="T30" fmla="*/ 454 w 908"/>
                <a:gd name="T31" fmla="*/ 964 h 1247"/>
                <a:gd name="T32" fmla="*/ 57 w 908"/>
                <a:gd name="T33" fmla="*/ 964 h 1247"/>
                <a:gd name="T34" fmla="*/ 57 w 908"/>
                <a:gd name="T35" fmla="*/ 850 h 1247"/>
                <a:gd name="T36" fmla="*/ 114 w 908"/>
                <a:gd name="T37" fmla="*/ 850 h 1247"/>
                <a:gd name="T38" fmla="*/ 114 w 908"/>
                <a:gd name="T39" fmla="*/ 794 h 1247"/>
                <a:gd name="T40" fmla="*/ 227 w 908"/>
                <a:gd name="T41" fmla="*/ 794 h 1247"/>
                <a:gd name="T42" fmla="*/ 227 w 908"/>
                <a:gd name="T43" fmla="*/ 737 h 1247"/>
                <a:gd name="T44" fmla="*/ 284 w 908"/>
                <a:gd name="T45" fmla="*/ 737 h 1247"/>
                <a:gd name="T46" fmla="*/ 284 w 908"/>
                <a:gd name="T47" fmla="*/ 680 h 1247"/>
                <a:gd name="T48" fmla="*/ 227 w 908"/>
                <a:gd name="T49" fmla="*/ 680 h 1247"/>
                <a:gd name="T50" fmla="*/ 227 w 908"/>
                <a:gd name="T51" fmla="*/ 623 h 1247"/>
                <a:gd name="T52" fmla="*/ 114 w 908"/>
                <a:gd name="T53" fmla="*/ 623 h 1247"/>
                <a:gd name="T54" fmla="*/ 114 w 908"/>
                <a:gd name="T55" fmla="*/ 567 h 1247"/>
                <a:gd name="T56" fmla="*/ 0 w 908"/>
                <a:gd name="T57" fmla="*/ 567 h 1247"/>
                <a:gd name="T58" fmla="*/ 0 w 908"/>
                <a:gd name="T59" fmla="*/ 283 h 1247"/>
                <a:gd name="T60" fmla="*/ 170 w 908"/>
                <a:gd name="T61" fmla="*/ 283 h 1247"/>
                <a:gd name="T62" fmla="*/ 170 w 908"/>
                <a:gd name="T63" fmla="*/ 227 h 1247"/>
                <a:gd name="T64" fmla="*/ 284 w 908"/>
                <a:gd name="T65" fmla="*/ 227 h 1247"/>
                <a:gd name="T66" fmla="*/ 284 w 908"/>
                <a:gd name="T67" fmla="*/ 170 h 1247"/>
                <a:gd name="T68" fmla="*/ 341 w 908"/>
                <a:gd name="T69" fmla="*/ 170 h 1247"/>
                <a:gd name="T70" fmla="*/ 341 w 908"/>
                <a:gd name="T71" fmla="*/ 113 h 1247"/>
                <a:gd name="T72" fmla="*/ 454 w 908"/>
                <a:gd name="T73" fmla="*/ 113 h 1247"/>
                <a:gd name="T74" fmla="*/ 454 w 908"/>
                <a:gd name="T75" fmla="*/ 56 h 1247"/>
                <a:gd name="T76" fmla="*/ 794 w 908"/>
                <a:gd name="T77" fmla="*/ 56 h 1247"/>
                <a:gd name="T78" fmla="*/ 794 w 908"/>
                <a:gd name="T79" fmla="*/ 0 h 1247"/>
                <a:gd name="T80" fmla="*/ 851 w 908"/>
                <a:gd name="T81" fmla="*/ 0 h 1247"/>
                <a:gd name="T82" fmla="*/ 851 w 908"/>
                <a:gd name="T83" fmla="*/ 56 h 1247"/>
                <a:gd name="T84" fmla="*/ 908 w 908"/>
                <a:gd name="T85" fmla="*/ 56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908" h="1247">
                  <a:moveTo>
                    <a:pt x="908" y="56"/>
                  </a:moveTo>
                  <a:lnTo>
                    <a:pt x="908" y="623"/>
                  </a:lnTo>
                  <a:lnTo>
                    <a:pt x="851" y="623"/>
                  </a:lnTo>
                  <a:lnTo>
                    <a:pt x="851" y="680"/>
                  </a:lnTo>
                  <a:lnTo>
                    <a:pt x="794" y="680"/>
                  </a:lnTo>
                  <a:lnTo>
                    <a:pt x="794" y="794"/>
                  </a:lnTo>
                  <a:lnTo>
                    <a:pt x="851" y="794"/>
                  </a:lnTo>
                  <a:lnTo>
                    <a:pt x="851" y="964"/>
                  </a:lnTo>
                  <a:lnTo>
                    <a:pt x="794" y="964"/>
                  </a:lnTo>
                  <a:lnTo>
                    <a:pt x="794" y="1077"/>
                  </a:lnTo>
                  <a:lnTo>
                    <a:pt x="681" y="1077"/>
                  </a:lnTo>
                  <a:lnTo>
                    <a:pt x="681" y="1247"/>
                  </a:lnTo>
                  <a:lnTo>
                    <a:pt x="511" y="1247"/>
                  </a:lnTo>
                  <a:lnTo>
                    <a:pt x="511" y="1134"/>
                  </a:lnTo>
                  <a:lnTo>
                    <a:pt x="454" y="1134"/>
                  </a:lnTo>
                  <a:lnTo>
                    <a:pt x="454" y="964"/>
                  </a:lnTo>
                  <a:lnTo>
                    <a:pt x="57" y="964"/>
                  </a:lnTo>
                  <a:lnTo>
                    <a:pt x="57" y="850"/>
                  </a:lnTo>
                  <a:lnTo>
                    <a:pt x="114" y="850"/>
                  </a:lnTo>
                  <a:lnTo>
                    <a:pt x="114" y="794"/>
                  </a:lnTo>
                  <a:lnTo>
                    <a:pt x="227" y="794"/>
                  </a:lnTo>
                  <a:lnTo>
                    <a:pt x="227" y="737"/>
                  </a:lnTo>
                  <a:lnTo>
                    <a:pt x="284" y="737"/>
                  </a:lnTo>
                  <a:lnTo>
                    <a:pt x="284" y="680"/>
                  </a:lnTo>
                  <a:lnTo>
                    <a:pt x="227" y="680"/>
                  </a:lnTo>
                  <a:lnTo>
                    <a:pt x="227" y="623"/>
                  </a:lnTo>
                  <a:lnTo>
                    <a:pt x="114" y="623"/>
                  </a:lnTo>
                  <a:lnTo>
                    <a:pt x="114" y="567"/>
                  </a:lnTo>
                  <a:lnTo>
                    <a:pt x="0" y="567"/>
                  </a:lnTo>
                  <a:lnTo>
                    <a:pt x="0" y="283"/>
                  </a:lnTo>
                  <a:lnTo>
                    <a:pt x="170" y="283"/>
                  </a:lnTo>
                  <a:lnTo>
                    <a:pt x="170" y="227"/>
                  </a:lnTo>
                  <a:lnTo>
                    <a:pt x="284" y="227"/>
                  </a:lnTo>
                  <a:lnTo>
                    <a:pt x="284" y="170"/>
                  </a:lnTo>
                  <a:lnTo>
                    <a:pt x="341" y="170"/>
                  </a:lnTo>
                  <a:lnTo>
                    <a:pt x="341" y="113"/>
                  </a:lnTo>
                  <a:lnTo>
                    <a:pt x="454" y="113"/>
                  </a:lnTo>
                  <a:lnTo>
                    <a:pt x="454" y="56"/>
                  </a:lnTo>
                  <a:lnTo>
                    <a:pt x="794" y="56"/>
                  </a:lnTo>
                  <a:lnTo>
                    <a:pt x="794" y="0"/>
                  </a:lnTo>
                  <a:lnTo>
                    <a:pt x="851" y="0"/>
                  </a:lnTo>
                  <a:lnTo>
                    <a:pt x="851" y="56"/>
                  </a:lnTo>
                  <a:lnTo>
                    <a:pt x="908" y="56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91" name="Freeform 851"/>
            <p:cNvSpPr>
              <a:spLocks/>
            </p:cNvSpPr>
            <p:nvPr/>
          </p:nvSpPr>
          <p:spPr bwMode="auto">
            <a:xfrm>
              <a:off x="2558" y="1663"/>
              <a:ext cx="907" cy="1134"/>
            </a:xfrm>
            <a:custGeom>
              <a:avLst/>
              <a:gdLst>
                <a:gd name="T0" fmla="*/ 907 w 907"/>
                <a:gd name="T1" fmla="*/ 114 h 1134"/>
                <a:gd name="T2" fmla="*/ 907 w 907"/>
                <a:gd name="T3" fmla="*/ 454 h 1134"/>
                <a:gd name="T4" fmla="*/ 850 w 907"/>
                <a:gd name="T5" fmla="*/ 454 h 1134"/>
                <a:gd name="T6" fmla="*/ 850 w 907"/>
                <a:gd name="T7" fmla="*/ 510 h 1134"/>
                <a:gd name="T8" fmla="*/ 794 w 907"/>
                <a:gd name="T9" fmla="*/ 510 h 1134"/>
                <a:gd name="T10" fmla="*/ 794 w 907"/>
                <a:gd name="T11" fmla="*/ 567 h 1134"/>
                <a:gd name="T12" fmla="*/ 737 w 907"/>
                <a:gd name="T13" fmla="*/ 567 h 1134"/>
                <a:gd name="T14" fmla="*/ 737 w 907"/>
                <a:gd name="T15" fmla="*/ 624 h 1134"/>
                <a:gd name="T16" fmla="*/ 623 w 907"/>
                <a:gd name="T17" fmla="*/ 624 h 1134"/>
                <a:gd name="T18" fmla="*/ 623 w 907"/>
                <a:gd name="T19" fmla="*/ 737 h 1134"/>
                <a:gd name="T20" fmla="*/ 510 w 907"/>
                <a:gd name="T21" fmla="*/ 737 h 1134"/>
                <a:gd name="T22" fmla="*/ 510 w 907"/>
                <a:gd name="T23" fmla="*/ 794 h 1134"/>
                <a:gd name="T24" fmla="*/ 453 w 907"/>
                <a:gd name="T25" fmla="*/ 794 h 1134"/>
                <a:gd name="T26" fmla="*/ 453 w 907"/>
                <a:gd name="T27" fmla="*/ 964 h 1134"/>
                <a:gd name="T28" fmla="*/ 283 w 907"/>
                <a:gd name="T29" fmla="*/ 964 h 1134"/>
                <a:gd name="T30" fmla="*/ 283 w 907"/>
                <a:gd name="T31" fmla="*/ 1021 h 1134"/>
                <a:gd name="T32" fmla="*/ 170 w 907"/>
                <a:gd name="T33" fmla="*/ 1021 h 1134"/>
                <a:gd name="T34" fmla="*/ 170 w 907"/>
                <a:gd name="T35" fmla="*/ 1077 h 1134"/>
                <a:gd name="T36" fmla="*/ 113 w 907"/>
                <a:gd name="T37" fmla="*/ 1077 h 1134"/>
                <a:gd name="T38" fmla="*/ 113 w 907"/>
                <a:gd name="T39" fmla="*/ 1134 h 1134"/>
                <a:gd name="T40" fmla="*/ 0 w 907"/>
                <a:gd name="T41" fmla="*/ 1134 h 1134"/>
                <a:gd name="T42" fmla="*/ 0 w 907"/>
                <a:gd name="T43" fmla="*/ 964 h 1134"/>
                <a:gd name="T44" fmla="*/ 113 w 907"/>
                <a:gd name="T45" fmla="*/ 964 h 1134"/>
                <a:gd name="T46" fmla="*/ 113 w 907"/>
                <a:gd name="T47" fmla="*/ 851 h 1134"/>
                <a:gd name="T48" fmla="*/ 170 w 907"/>
                <a:gd name="T49" fmla="*/ 851 h 1134"/>
                <a:gd name="T50" fmla="*/ 170 w 907"/>
                <a:gd name="T51" fmla="*/ 681 h 1134"/>
                <a:gd name="T52" fmla="*/ 113 w 907"/>
                <a:gd name="T53" fmla="*/ 681 h 1134"/>
                <a:gd name="T54" fmla="*/ 113 w 907"/>
                <a:gd name="T55" fmla="*/ 567 h 1134"/>
                <a:gd name="T56" fmla="*/ 170 w 907"/>
                <a:gd name="T57" fmla="*/ 567 h 1134"/>
                <a:gd name="T58" fmla="*/ 170 w 907"/>
                <a:gd name="T59" fmla="*/ 510 h 1134"/>
                <a:gd name="T60" fmla="*/ 227 w 907"/>
                <a:gd name="T61" fmla="*/ 510 h 1134"/>
                <a:gd name="T62" fmla="*/ 227 w 907"/>
                <a:gd name="T63" fmla="*/ 0 h 1134"/>
                <a:gd name="T64" fmla="*/ 453 w 907"/>
                <a:gd name="T65" fmla="*/ 0 h 1134"/>
                <a:gd name="T66" fmla="*/ 453 w 907"/>
                <a:gd name="T67" fmla="*/ 57 h 1134"/>
                <a:gd name="T68" fmla="*/ 680 w 907"/>
                <a:gd name="T69" fmla="*/ 57 h 1134"/>
                <a:gd name="T70" fmla="*/ 680 w 907"/>
                <a:gd name="T71" fmla="*/ 114 h 1134"/>
                <a:gd name="T72" fmla="*/ 907 w 907"/>
                <a:gd name="T73" fmla="*/ 114 h 11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907" h="1134">
                  <a:moveTo>
                    <a:pt x="907" y="114"/>
                  </a:moveTo>
                  <a:lnTo>
                    <a:pt x="907" y="454"/>
                  </a:lnTo>
                  <a:lnTo>
                    <a:pt x="850" y="454"/>
                  </a:lnTo>
                  <a:lnTo>
                    <a:pt x="850" y="510"/>
                  </a:lnTo>
                  <a:lnTo>
                    <a:pt x="794" y="510"/>
                  </a:lnTo>
                  <a:lnTo>
                    <a:pt x="794" y="567"/>
                  </a:lnTo>
                  <a:lnTo>
                    <a:pt x="737" y="567"/>
                  </a:lnTo>
                  <a:lnTo>
                    <a:pt x="737" y="624"/>
                  </a:lnTo>
                  <a:lnTo>
                    <a:pt x="623" y="624"/>
                  </a:lnTo>
                  <a:lnTo>
                    <a:pt x="623" y="737"/>
                  </a:lnTo>
                  <a:lnTo>
                    <a:pt x="510" y="737"/>
                  </a:lnTo>
                  <a:lnTo>
                    <a:pt x="510" y="794"/>
                  </a:lnTo>
                  <a:lnTo>
                    <a:pt x="453" y="794"/>
                  </a:lnTo>
                  <a:lnTo>
                    <a:pt x="453" y="964"/>
                  </a:lnTo>
                  <a:lnTo>
                    <a:pt x="283" y="964"/>
                  </a:lnTo>
                  <a:lnTo>
                    <a:pt x="283" y="1021"/>
                  </a:lnTo>
                  <a:lnTo>
                    <a:pt x="170" y="1021"/>
                  </a:lnTo>
                  <a:lnTo>
                    <a:pt x="170" y="1077"/>
                  </a:lnTo>
                  <a:lnTo>
                    <a:pt x="113" y="1077"/>
                  </a:lnTo>
                  <a:lnTo>
                    <a:pt x="113" y="1134"/>
                  </a:lnTo>
                  <a:lnTo>
                    <a:pt x="0" y="1134"/>
                  </a:lnTo>
                  <a:lnTo>
                    <a:pt x="0" y="964"/>
                  </a:lnTo>
                  <a:lnTo>
                    <a:pt x="113" y="964"/>
                  </a:lnTo>
                  <a:lnTo>
                    <a:pt x="113" y="851"/>
                  </a:lnTo>
                  <a:lnTo>
                    <a:pt x="170" y="851"/>
                  </a:lnTo>
                  <a:lnTo>
                    <a:pt x="170" y="681"/>
                  </a:lnTo>
                  <a:lnTo>
                    <a:pt x="113" y="681"/>
                  </a:lnTo>
                  <a:lnTo>
                    <a:pt x="113" y="567"/>
                  </a:lnTo>
                  <a:lnTo>
                    <a:pt x="170" y="567"/>
                  </a:lnTo>
                  <a:lnTo>
                    <a:pt x="170" y="510"/>
                  </a:lnTo>
                  <a:lnTo>
                    <a:pt x="227" y="510"/>
                  </a:lnTo>
                  <a:lnTo>
                    <a:pt x="227" y="0"/>
                  </a:lnTo>
                  <a:lnTo>
                    <a:pt x="453" y="0"/>
                  </a:lnTo>
                  <a:lnTo>
                    <a:pt x="453" y="57"/>
                  </a:lnTo>
                  <a:lnTo>
                    <a:pt x="680" y="57"/>
                  </a:lnTo>
                  <a:lnTo>
                    <a:pt x="680" y="114"/>
                  </a:lnTo>
                  <a:lnTo>
                    <a:pt x="907" y="114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93" name="Freeform 853"/>
            <p:cNvSpPr>
              <a:spLocks/>
            </p:cNvSpPr>
            <p:nvPr/>
          </p:nvSpPr>
          <p:spPr bwMode="auto">
            <a:xfrm>
              <a:off x="3692" y="2287"/>
              <a:ext cx="1531" cy="1247"/>
            </a:xfrm>
            <a:custGeom>
              <a:avLst/>
              <a:gdLst>
                <a:gd name="T0" fmla="*/ 1077 w 1531"/>
                <a:gd name="T1" fmla="*/ 0 h 1247"/>
                <a:gd name="T2" fmla="*/ 1134 w 1531"/>
                <a:gd name="T3" fmla="*/ 0 h 1247"/>
                <a:gd name="T4" fmla="*/ 1134 w 1531"/>
                <a:gd name="T5" fmla="*/ 57 h 1247"/>
                <a:gd name="T6" fmla="*/ 1304 w 1531"/>
                <a:gd name="T7" fmla="*/ 57 h 1247"/>
                <a:gd name="T8" fmla="*/ 1304 w 1531"/>
                <a:gd name="T9" fmla="*/ 283 h 1247"/>
                <a:gd name="T10" fmla="*/ 1417 w 1531"/>
                <a:gd name="T11" fmla="*/ 283 h 1247"/>
                <a:gd name="T12" fmla="*/ 1417 w 1531"/>
                <a:gd name="T13" fmla="*/ 340 h 1247"/>
                <a:gd name="T14" fmla="*/ 1531 w 1531"/>
                <a:gd name="T15" fmla="*/ 340 h 1247"/>
                <a:gd name="T16" fmla="*/ 1531 w 1531"/>
                <a:gd name="T17" fmla="*/ 397 h 1247"/>
                <a:gd name="T18" fmla="*/ 1474 w 1531"/>
                <a:gd name="T19" fmla="*/ 397 h 1247"/>
                <a:gd name="T20" fmla="*/ 1474 w 1531"/>
                <a:gd name="T21" fmla="*/ 453 h 1247"/>
                <a:gd name="T22" fmla="*/ 1417 w 1531"/>
                <a:gd name="T23" fmla="*/ 453 h 1247"/>
                <a:gd name="T24" fmla="*/ 1417 w 1531"/>
                <a:gd name="T25" fmla="*/ 567 h 1247"/>
                <a:gd name="T26" fmla="*/ 1304 w 1531"/>
                <a:gd name="T27" fmla="*/ 567 h 1247"/>
                <a:gd name="T28" fmla="*/ 1304 w 1531"/>
                <a:gd name="T29" fmla="*/ 624 h 1247"/>
                <a:gd name="T30" fmla="*/ 1191 w 1531"/>
                <a:gd name="T31" fmla="*/ 624 h 1247"/>
                <a:gd name="T32" fmla="*/ 1077 w 1531"/>
                <a:gd name="T33" fmla="*/ 624 h 1247"/>
                <a:gd name="T34" fmla="*/ 1077 w 1531"/>
                <a:gd name="T35" fmla="*/ 680 h 1247"/>
                <a:gd name="T36" fmla="*/ 964 w 1531"/>
                <a:gd name="T37" fmla="*/ 680 h 1247"/>
                <a:gd name="T38" fmla="*/ 964 w 1531"/>
                <a:gd name="T39" fmla="*/ 850 h 1247"/>
                <a:gd name="T40" fmla="*/ 850 w 1531"/>
                <a:gd name="T41" fmla="*/ 850 h 1247"/>
                <a:gd name="T42" fmla="*/ 850 w 1531"/>
                <a:gd name="T43" fmla="*/ 907 h 1247"/>
                <a:gd name="T44" fmla="*/ 567 w 1531"/>
                <a:gd name="T45" fmla="*/ 907 h 1247"/>
                <a:gd name="T46" fmla="*/ 567 w 1531"/>
                <a:gd name="T47" fmla="*/ 1134 h 1247"/>
                <a:gd name="T48" fmla="*/ 510 w 1531"/>
                <a:gd name="T49" fmla="*/ 1134 h 1247"/>
                <a:gd name="T50" fmla="*/ 510 w 1531"/>
                <a:gd name="T51" fmla="*/ 1191 h 1247"/>
                <a:gd name="T52" fmla="*/ 453 w 1531"/>
                <a:gd name="T53" fmla="*/ 1191 h 1247"/>
                <a:gd name="T54" fmla="*/ 453 w 1531"/>
                <a:gd name="T55" fmla="*/ 1247 h 1247"/>
                <a:gd name="T56" fmla="*/ 283 w 1531"/>
                <a:gd name="T57" fmla="*/ 1247 h 1247"/>
                <a:gd name="T58" fmla="*/ 283 w 1531"/>
                <a:gd name="T59" fmla="*/ 1077 h 1247"/>
                <a:gd name="T60" fmla="*/ 227 w 1531"/>
                <a:gd name="T61" fmla="*/ 1077 h 1247"/>
                <a:gd name="T62" fmla="*/ 227 w 1531"/>
                <a:gd name="T63" fmla="*/ 907 h 1247"/>
                <a:gd name="T64" fmla="*/ 56 w 1531"/>
                <a:gd name="T65" fmla="*/ 907 h 1247"/>
                <a:gd name="T66" fmla="*/ 56 w 1531"/>
                <a:gd name="T67" fmla="*/ 850 h 1247"/>
                <a:gd name="T68" fmla="*/ 0 w 1531"/>
                <a:gd name="T69" fmla="*/ 850 h 1247"/>
                <a:gd name="T70" fmla="*/ 0 w 1531"/>
                <a:gd name="T71" fmla="*/ 794 h 1247"/>
                <a:gd name="T72" fmla="*/ 56 w 1531"/>
                <a:gd name="T73" fmla="*/ 794 h 1247"/>
                <a:gd name="T74" fmla="*/ 56 w 1531"/>
                <a:gd name="T75" fmla="*/ 737 h 1247"/>
                <a:gd name="T76" fmla="*/ 113 w 1531"/>
                <a:gd name="T77" fmla="*/ 737 h 1247"/>
                <a:gd name="T78" fmla="*/ 113 w 1531"/>
                <a:gd name="T79" fmla="*/ 680 h 1247"/>
                <a:gd name="T80" fmla="*/ 170 w 1531"/>
                <a:gd name="T81" fmla="*/ 680 h 1247"/>
                <a:gd name="T82" fmla="*/ 170 w 1531"/>
                <a:gd name="T83" fmla="*/ 624 h 1247"/>
                <a:gd name="T84" fmla="*/ 227 w 1531"/>
                <a:gd name="T85" fmla="*/ 624 h 1247"/>
                <a:gd name="T86" fmla="*/ 227 w 1531"/>
                <a:gd name="T87" fmla="*/ 567 h 1247"/>
                <a:gd name="T88" fmla="*/ 340 w 1531"/>
                <a:gd name="T89" fmla="*/ 567 h 1247"/>
                <a:gd name="T90" fmla="*/ 340 w 1531"/>
                <a:gd name="T91" fmla="*/ 510 h 1247"/>
                <a:gd name="T92" fmla="*/ 397 w 1531"/>
                <a:gd name="T93" fmla="*/ 510 h 1247"/>
                <a:gd name="T94" fmla="*/ 397 w 1531"/>
                <a:gd name="T95" fmla="*/ 397 h 1247"/>
                <a:gd name="T96" fmla="*/ 453 w 1531"/>
                <a:gd name="T97" fmla="*/ 397 h 1247"/>
                <a:gd name="T98" fmla="*/ 453 w 1531"/>
                <a:gd name="T99" fmla="*/ 170 h 1247"/>
                <a:gd name="T100" fmla="*/ 510 w 1531"/>
                <a:gd name="T101" fmla="*/ 170 h 1247"/>
                <a:gd name="T102" fmla="*/ 510 w 1531"/>
                <a:gd name="T103" fmla="*/ 113 h 1247"/>
                <a:gd name="T104" fmla="*/ 567 w 1531"/>
                <a:gd name="T105" fmla="*/ 113 h 1247"/>
                <a:gd name="T106" fmla="*/ 567 w 1531"/>
                <a:gd name="T107" fmla="*/ 57 h 1247"/>
                <a:gd name="T108" fmla="*/ 680 w 1531"/>
                <a:gd name="T109" fmla="*/ 57 h 1247"/>
                <a:gd name="T110" fmla="*/ 794 w 1531"/>
                <a:gd name="T111" fmla="*/ 57 h 1247"/>
                <a:gd name="T112" fmla="*/ 794 w 1531"/>
                <a:gd name="T113" fmla="*/ 0 h 1247"/>
                <a:gd name="T114" fmla="*/ 1077 w 1531"/>
                <a:gd name="T115" fmla="*/ 0 h 12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531" h="1247">
                  <a:moveTo>
                    <a:pt x="1077" y="0"/>
                  </a:moveTo>
                  <a:lnTo>
                    <a:pt x="1134" y="0"/>
                  </a:lnTo>
                  <a:lnTo>
                    <a:pt x="1134" y="57"/>
                  </a:lnTo>
                  <a:lnTo>
                    <a:pt x="1304" y="57"/>
                  </a:lnTo>
                  <a:lnTo>
                    <a:pt x="1304" y="283"/>
                  </a:lnTo>
                  <a:lnTo>
                    <a:pt x="1417" y="283"/>
                  </a:lnTo>
                  <a:lnTo>
                    <a:pt x="1417" y="340"/>
                  </a:lnTo>
                  <a:lnTo>
                    <a:pt x="1531" y="340"/>
                  </a:lnTo>
                  <a:lnTo>
                    <a:pt x="1531" y="397"/>
                  </a:lnTo>
                  <a:lnTo>
                    <a:pt x="1474" y="397"/>
                  </a:lnTo>
                  <a:lnTo>
                    <a:pt x="1474" y="453"/>
                  </a:lnTo>
                  <a:lnTo>
                    <a:pt x="1417" y="453"/>
                  </a:lnTo>
                  <a:lnTo>
                    <a:pt x="1417" y="567"/>
                  </a:lnTo>
                  <a:lnTo>
                    <a:pt x="1304" y="567"/>
                  </a:lnTo>
                  <a:lnTo>
                    <a:pt x="1304" y="624"/>
                  </a:lnTo>
                  <a:lnTo>
                    <a:pt x="1191" y="624"/>
                  </a:lnTo>
                  <a:lnTo>
                    <a:pt x="1077" y="624"/>
                  </a:lnTo>
                  <a:lnTo>
                    <a:pt x="1077" y="680"/>
                  </a:lnTo>
                  <a:lnTo>
                    <a:pt x="964" y="680"/>
                  </a:lnTo>
                  <a:lnTo>
                    <a:pt x="964" y="850"/>
                  </a:lnTo>
                  <a:lnTo>
                    <a:pt x="850" y="850"/>
                  </a:lnTo>
                  <a:lnTo>
                    <a:pt x="850" y="907"/>
                  </a:lnTo>
                  <a:lnTo>
                    <a:pt x="567" y="907"/>
                  </a:lnTo>
                  <a:lnTo>
                    <a:pt x="567" y="1134"/>
                  </a:lnTo>
                  <a:lnTo>
                    <a:pt x="510" y="1134"/>
                  </a:lnTo>
                  <a:lnTo>
                    <a:pt x="510" y="1191"/>
                  </a:lnTo>
                  <a:lnTo>
                    <a:pt x="453" y="1191"/>
                  </a:lnTo>
                  <a:lnTo>
                    <a:pt x="453" y="1247"/>
                  </a:lnTo>
                  <a:lnTo>
                    <a:pt x="283" y="1247"/>
                  </a:lnTo>
                  <a:lnTo>
                    <a:pt x="283" y="1077"/>
                  </a:lnTo>
                  <a:lnTo>
                    <a:pt x="227" y="1077"/>
                  </a:lnTo>
                  <a:lnTo>
                    <a:pt x="227" y="907"/>
                  </a:lnTo>
                  <a:lnTo>
                    <a:pt x="56" y="907"/>
                  </a:lnTo>
                  <a:lnTo>
                    <a:pt x="56" y="850"/>
                  </a:lnTo>
                  <a:lnTo>
                    <a:pt x="0" y="850"/>
                  </a:lnTo>
                  <a:lnTo>
                    <a:pt x="0" y="794"/>
                  </a:lnTo>
                  <a:lnTo>
                    <a:pt x="56" y="794"/>
                  </a:lnTo>
                  <a:lnTo>
                    <a:pt x="56" y="737"/>
                  </a:lnTo>
                  <a:lnTo>
                    <a:pt x="113" y="737"/>
                  </a:lnTo>
                  <a:lnTo>
                    <a:pt x="113" y="680"/>
                  </a:lnTo>
                  <a:lnTo>
                    <a:pt x="170" y="680"/>
                  </a:lnTo>
                  <a:lnTo>
                    <a:pt x="170" y="624"/>
                  </a:lnTo>
                  <a:lnTo>
                    <a:pt x="227" y="624"/>
                  </a:lnTo>
                  <a:lnTo>
                    <a:pt x="227" y="567"/>
                  </a:lnTo>
                  <a:lnTo>
                    <a:pt x="340" y="567"/>
                  </a:lnTo>
                  <a:lnTo>
                    <a:pt x="340" y="510"/>
                  </a:lnTo>
                  <a:lnTo>
                    <a:pt x="397" y="510"/>
                  </a:lnTo>
                  <a:lnTo>
                    <a:pt x="397" y="397"/>
                  </a:lnTo>
                  <a:lnTo>
                    <a:pt x="453" y="397"/>
                  </a:lnTo>
                  <a:lnTo>
                    <a:pt x="453" y="170"/>
                  </a:lnTo>
                  <a:lnTo>
                    <a:pt x="510" y="170"/>
                  </a:lnTo>
                  <a:lnTo>
                    <a:pt x="510" y="113"/>
                  </a:lnTo>
                  <a:lnTo>
                    <a:pt x="567" y="113"/>
                  </a:lnTo>
                  <a:lnTo>
                    <a:pt x="567" y="57"/>
                  </a:lnTo>
                  <a:lnTo>
                    <a:pt x="680" y="57"/>
                  </a:lnTo>
                  <a:lnTo>
                    <a:pt x="794" y="57"/>
                  </a:lnTo>
                  <a:lnTo>
                    <a:pt x="794" y="0"/>
                  </a:lnTo>
                  <a:lnTo>
                    <a:pt x="1077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94" name="Freeform 854"/>
            <p:cNvSpPr>
              <a:spLocks/>
            </p:cNvSpPr>
            <p:nvPr/>
          </p:nvSpPr>
          <p:spPr bwMode="auto">
            <a:xfrm>
              <a:off x="4202" y="1663"/>
              <a:ext cx="624" cy="681"/>
            </a:xfrm>
            <a:custGeom>
              <a:avLst/>
              <a:gdLst>
                <a:gd name="T0" fmla="*/ 624 w 624"/>
                <a:gd name="T1" fmla="*/ 0 h 681"/>
                <a:gd name="T2" fmla="*/ 624 w 624"/>
                <a:gd name="T3" fmla="*/ 114 h 681"/>
                <a:gd name="T4" fmla="*/ 567 w 624"/>
                <a:gd name="T5" fmla="*/ 114 h 681"/>
                <a:gd name="T6" fmla="*/ 567 w 624"/>
                <a:gd name="T7" fmla="*/ 284 h 681"/>
                <a:gd name="T8" fmla="*/ 510 w 624"/>
                <a:gd name="T9" fmla="*/ 284 h 681"/>
                <a:gd name="T10" fmla="*/ 510 w 624"/>
                <a:gd name="T11" fmla="*/ 397 h 681"/>
                <a:gd name="T12" fmla="*/ 567 w 624"/>
                <a:gd name="T13" fmla="*/ 397 h 681"/>
                <a:gd name="T14" fmla="*/ 567 w 624"/>
                <a:gd name="T15" fmla="*/ 454 h 681"/>
                <a:gd name="T16" fmla="*/ 567 w 624"/>
                <a:gd name="T17" fmla="*/ 510 h 681"/>
                <a:gd name="T18" fmla="*/ 510 w 624"/>
                <a:gd name="T19" fmla="*/ 510 h 681"/>
                <a:gd name="T20" fmla="*/ 510 w 624"/>
                <a:gd name="T21" fmla="*/ 567 h 681"/>
                <a:gd name="T22" fmla="*/ 567 w 624"/>
                <a:gd name="T23" fmla="*/ 567 h 681"/>
                <a:gd name="T24" fmla="*/ 567 w 624"/>
                <a:gd name="T25" fmla="*/ 624 h 681"/>
                <a:gd name="T26" fmla="*/ 284 w 624"/>
                <a:gd name="T27" fmla="*/ 624 h 681"/>
                <a:gd name="T28" fmla="*/ 284 w 624"/>
                <a:gd name="T29" fmla="*/ 681 h 681"/>
                <a:gd name="T30" fmla="*/ 170 w 624"/>
                <a:gd name="T31" fmla="*/ 681 h 681"/>
                <a:gd name="T32" fmla="*/ 170 w 624"/>
                <a:gd name="T33" fmla="*/ 567 h 681"/>
                <a:gd name="T34" fmla="*/ 57 w 624"/>
                <a:gd name="T35" fmla="*/ 567 h 681"/>
                <a:gd name="T36" fmla="*/ 57 w 624"/>
                <a:gd name="T37" fmla="*/ 284 h 681"/>
                <a:gd name="T38" fmla="*/ 0 w 624"/>
                <a:gd name="T39" fmla="*/ 284 h 681"/>
                <a:gd name="T40" fmla="*/ 0 w 624"/>
                <a:gd name="T41" fmla="*/ 114 h 681"/>
                <a:gd name="T42" fmla="*/ 227 w 624"/>
                <a:gd name="T43" fmla="*/ 114 h 681"/>
                <a:gd name="T44" fmla="*/ 227 w 624"/>
                <a:gd name="T45" fmla="*/ 57 h 681"/>
                <a:gd name="T46" fmla="*/ 397 w 624"/>
                <a:gd name="T47" fmla="*/ 57 h 681"/>
                <a:gd name="T48" fmla="*/ 397 w 624"/>
                <a:gd name="T49" fmla="*/ 0 h 681"/>
                <a:gd name="T50" fmla="*/ 624 w 624"/>
                <a:gd name="T51" fmla="*/ 0 h 6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624" h="681">
                  <a:moveTo>
                    <a:pt x="624" y="0"/>
                  </a:moveTo>
                  <a:lnTo>
                    <a:pt x="624" y="114"/>
                  </a:lnTo>
                  <a:lnTo>
                    <a:pt x="567" y="114"/>
                  </a:lnTo>
                  <a:lnTo>
                    <a:pt x="567" y="284"/>
                  </a:lnTo>
                  <a:lnTo>
                    <a:pt x="510" y="284"/>
                  </a:lnTo>
                  <a:lnTo>
                    <a:pt x="510" y="397"/>
                  </a:lnTo>
                  <a:lnTo>
                    <a:pt x="567" y="397"/>
                  </a:lnTo>
                  <a:lnTo>
                    <a:pt x="567" y="454"/>
                  </a:lnTo>
                  <a:lnTo>
                    <a:pt x="567" y="510"/>
                  </a:lnTo>
                  <a:lnTo>
                    <a:pt x="510" y="510"/>
                  </a:lnTo>
                  <a:lnTo>
                    <a:pt x="510" y="567"/>
                  </a:lnTo>
                  <a:lnTo>
                    <a:pt x="567" y="567"/>
                  </a:lnTo>
                  <a:lnTo>
                    <a:pt x="567" y="624"/>
                  </a:lnTo>
                  <a:lnTo>
                    <a:pt x="284" y="624"/>
                  </a:lnTo>
                  <a:lnTo>
                    <a:pt x="284" y="681"/>
                  </a:lnTo>
                  <a:lnTo>
                    <a:pt x="170" y="681"/>
                  </a:lnTo>
                  <a:lnTo>
                    <a:pt x="170" y="567"/>
                  </a:lnTo>
                  <a:lnTo>
                    <a:pt x="57" y="567"/>
                  </a:lnTo>
                  <a:lnTo>
                    <a:pt x="57" y="284"/>
                  </a:lnTo>
                  <a:lnTo>
                    <a:pt x="0" y="284"/>
                  </a:lnTo>
                  <a:lnTo>
                    <a:pt x="0" y="114"/>
                  </a:lnTo>
                  <a:lnTo>
                    <a:pt x="227" y="114"/>
                  </a:lnTo>
                  <a:lnTo>
                    <a:pt x="227" y="57"/>
                  </a:lnTo>
                  <a:lnTo>
                    <a:pt x="397" y="57"/>
                  </a:lnTo>
                  <a:lnTo>
                    <a:pt x="397" y="0"/>
                  </a:lnTo>
                  <a:lnTo>
                    <a:pt x="624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95" name="Freeform 855"/>
            <p:cNvSpPr>
              <a:spLocks/>
            </p:cNvSpPr>
            <p:nvPr/>
          </p:nvSpPr>
          <p:spPr bwMode="auto">
            <a:xfrm>
              <a:off x="3181" y="1777"/>
              <a:ext cx="1021" cy="567"/>
            </a:xfrm>
            <a:custGeom>
              <a:avLst/>
              <a:gdLst>
                <a:gd name="T0" fmla="*/ 1021 w 1021"/>
                <a:gd name="T1" fmla="*/ 0 h 567"/>
                <a:gd name="T2" fmla="*/ 284 w 1021"/>
                <a:gd name="T3" fmla="*/ 0 h 567"/>
                <a:gd name="T4" fmla="*/ 284 w 1021"/>
                <a:gd name="T5" fmla="*/ 340 h 567"/>
                <a:gd name="T6" fmla="*/ 227 w 1021"/>
                <a:gd name="T7" fmla="*/ 340 h 567"/>
                <a:gd name="T8" fmla="*/ 227 w 1021"/>
                <a:gd name="T9" fmla="*/ 396 h 567"/>
                <a:gd name="T10" fmla="*/ 171 w 1021"/>
                <a:gd name="T11" fmla="*/ 396 h 567"/>
                <a:gd name="T12" fmla="*/ 171 w 1021"/>
                <a:gd name="T13" fmla="*/ 453 h 567"/>
                <a:gd name="T14" fmla="*/ 114 w 1021"/>
                <a:gd name="T15" fmla="*/ 453 h 567"/>
                <a:gd name="T16" fmla="*/ 114 w 1021"/>
                <a:gd name="T17" fmla="*/ 510 h 567"/>
                <a:gd name="T18" fmla="*/ 0 w 1021"/>
                <a:gd name="T19" fmla="*/ 510 h 567"/>
                <a:gd name="T20" fmla="*/ 0 w 1021"/>
                <a:gd name="T21" fmla="*/ 567 h 567"/>
                <a:gd name="T22" fmla="*/ 171 w 1021"/>
                <a:gd name="T23" fmla="*/ 567 h 567"/>
                <a:gd name="T24" fmla="*/ 171 w 1021"/>
                <a:gd name="T25" fmla="*/ 510 h 567"/>
                <a:gd name="T26" fmla="*/ 284 w 1021"/>
                <a:gd name="T27" fmla="*/ 510 h 567"/>
                <a:gd name="T28" fmla="*/ 284 w 1021"/>
                <a:gd name="T29" fmla="*/ 453 h 567"/>
                <a:gd name="T30" fmla="*/ 397 w 1021"/>
                <a:gd name="T31" fmla="*/ 453 h 567"/>
                <a:gd name="T32" fmla="*/ 397 w 1021"/>
                <a:gd name="T33" fmla="*/ 340 h 567"/>
                <a:gd name="T34" fmla="*/ 454 w 1021"/>
                <a:gd name="T35" fmla="*/ 340 h 567"/>
                <a:gd name="T36" fmla="*/ 454 w 1021"/>
                <a:gd name="T37" fmla="*/ 283 h 567"/>
                <a:gd name="T38" fmla="*/ 511 w 1021"/>
                <a:gd name="T39" fmla="*/ 283 h 567"/>
                <a:gd name="T40" fmla="*/ 511 w 1021"/>
                <a:gd name="T41" fmla="*/ 226 h 567"/>
                <a:gd name="T42" fmla="*/ 624 w 1021"/>
                <a:gd name="T43" fmla="*/ 226 h 567"/>
                <a:gd name="T44" fmla="*/ 624 w 1021"/>
                <a:gd name="T45" fmla="*/ 283 h 567"/>
                <a:gd name="T46" fmla="*/ 908 w 1021"/>
                <a:gd name="T47" fmla="*/ 283 h 567"/>
                <a:gd name="T48" fmla="*/ 908 w 1021"/>
                <a:gd name="T49" fmla="*/ 170 h 567"/>
                <a:gd name="T50" fmla="*/ 1021 w 1021"/>
                <a:gd name="T51" fmla="*/ 170 h 567"/>
                <a:gd name="T52" fmla="*/ 1021 w 1021"/>
                <a:gd name="T53" fmla="*/ 0 h 5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021" h="567">
                  <a:moveTo>
                    <a:pt x="1021" y="0"/>
                  </a:moveTo>
                  <a:lnTo>
                    <a:pt x="284" y="0"/>
                  </a:lnTo>
                  <a:lnTo>
                    <a:pt x="284" y="340"/>
                  </a:lnTo>
                  <a:lnTo>
                    <a:pt x="227" y="340"/>
                  </a:lnTo>
                  <a:lnTo>
                    <a:pt x="227" y="396"/>
                  </a:lnTo>
                  <a:lnTo>
                    <a:pt x="171" y="396"/>
                  </a:lnTo>
                  <a:lnTo>
                    <a:pt x="171" y="453"/>
                  </a:lnTo>
                  <a:lnTo>
                    <a:pt x="114" y="453"/>
                  </a:lnTo>
                  <a:lnTo>
                    <a:pt x="114" y="510"/>
                  </a:lnTo>
                  <a:lnTo>
                    <a:pt x="0" y="510"/>
                  </a:lnTo>
                  <a:lnTo>
                    <a:pt x="0" y="567"/>
                  </a:lnTo>
                  <a:lnTo>
                    <a:pt x="171" y="567"/>
                  </a:lnTo>
                  <a:lnTo>
                    <a:pt x="171" y="510"/>
                  </a:lnTo>
                  <a:lnTo>
                    <a:pt x="284" y="510"/>
                  </a:lnTo>
                  <a:lnTo>
                    <a:pt x="284" y="453"/>
                  </a:lnTo>
                  <a:lnTo>
                    <a:pt x="397" y="453"/>
                  </a:lnTo>
                  <a:lnTo>
                    <a:pt x="397" y="340"/>
                  </a:lnTo>
                  <a:lnTo>
                    <a:pt x="454" y="340"/>
                  </a:lnTo>
                  <a:lnTo>
                    <a:pt x="454" y="283"/>
                  </a:lnTo>
                  <a:lnTo>
                    <a:pt x="511" y="283"/>
                  </a:lnTo>
                  <a:lnTo>
                    <a:pt x="511" y="226"/>
                  </a:lnTo>
                  <a:lnTo>
                    <a:pt x="624" y="226"/>
                  </a:lnTo>
                  <a:lnTo>
                    <a:pt x="624" y="283"/>
                  </a:lnTo>
                  <a:lnTo>
                    <a:pt x="908" y="283"/>
                  </a:lnTo>
                  <a:lnTo>
                    <a:pt x="908" y="170"/>
                  </a:lnTo>
                  <a:lnTo>
                    <a:pt x="1021" y="170"/>
                  </a:lnTo>
                  <a:lnTo>
                    <a:pt x="1021" y="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  <p:sp>
          <p:nvSpPr>
            <p:cNvPr id="11096" name="Freeform 856"/>
            <p:cNvSpPr>
              <a:spLocks/>
            </p:cNvSpPr>
            <p:nvPr/>
          </p:nvSpPr>
          <p:spPr bwMode="auto">
            <a:xfrm>
              <a:off x="2671" y="1947"/>
              <a:ext cx="1701" cy="1190"/>
            </a:xfrm>
            <a:custGeom>
              <a:avLst/>
              <a:gdLst>
                <a:gd name="T0" fmla="*/ 1021 w 1701"/>
                <a:gd name="T1" fmla="*/ 1190 h 1190"/>
                <a:gd name="T2" fmla="*/ 1021 w 1701"/>
                <a:gd name="T3" fmla="*/ 1134 h 1190"/>
                <a:gd name="T4" fmla="*/ 1077 w 1701"/>
                <a:gd name="T5" fmla="*/ 1134 h 1190"/>
                <a:gd name="T6" fmla="*/ 1077 w 1701"/>
                <a:gd name="T7" fmla="*/ 1077 h 1190"/>
                <a:gd name="T8" fmla="*/ 1134 w 1701"/>
                <a:gd name="T9" fmla="*/ 1077 h 1190"/>
                <a:gd name="T10" fmla="*/ 1134 w 1701"/>
                <a:gd name="T11" fmla="*/ 1020 h 1190"/>
                <a:gd name="T12" fmla="*/ 1191 w 1701"/>
                <a:gd name="T13" fmla="*/ 1020 h 1190"/>
                <a:gd name="T14" fmla="*/ 1191 w 1701"/>
                <a:gd name="T15" fmla="*/ 964 h 1190"/>
                <a:gd name="T16" fmla="*/ 1248 w 1701"/>
                <a:gd name="T17" fmla="*/ 964 h 1190"/>
                <a:gd name="T18" fmla="*/ 1248 w 1701"/>
                <a:gd name="T19" fmla="*/ 907 h 1190"/>
                <a:gd name="T20" fmla="*/ 1361 w 1701"/>
                <a:gd name="T21" fmla="*/ 907 h 1190"/>
                <a:gd name="T22" fmla="*/ 1361 w 1701"/>
                <a:gd name="T23" fmla="*/ 850 h 1190"/>
                <a:gd name="T24" fmla="*/ 1418 w 1701"/>
                <a:gd name="T25" fmla="*/ 850 h 1190"/>
                <a:gd name="T26" fmla="*/ 1418 w 1701"/>
                <a:gd name="T27" fmla="*/ 737 h 1190"/>
                <a:gd name="T28" fmla="*/ 1474 w 1701"/>
                <a:gd name="T29" fmla="*/ 737 h 1190"/>
                <a:gd name="T30" fmla="*/ 1474 w 1701"/>
                <a:gd name="T31" fmla="*/ 510 h 1190"/>
                <a:gd name="T32" fmla="*/ 1531 w 1701"/>
                <a:gd name="T33" fmla="*/ 510 h 1190"/>
                <a:gd name="T34" fmla="*/ 1531 w 1701"/>
                <a:gd name="T35" fmla="*/ 453 h 1190"/>
                <a:gd name="T36" fmla="*/ 1588 w 1701"/>
                <a:gd name="T37" fmla="*/ 453 h 1190"/>
                <a:gd name="T38" fmla="*/ 1588 w 1701"/>
                <a:gd name="T39" fmla="*/ 397 h 1190"/>
                <a:gd name="T40" fmla="*/ 1701 w 1701"/>
                <a:gd name="T41" fmla="*/ 397 h 1190"/>
                <a:gd name="T42" fmla="*/ 1701 w 1701"/>
                <a:gd name="T43" fmla="*/ 283 h 1190"/>
                <a:gd name="T44" fmla="*/ 1588 w 1701"/>
                <a:gd name="T45" fmla="*/ 283 h 1190"/>
                <a:gd name="T46" fmla="*/ 1588 w 1701"/>
                <a:gd name="T47" fmla="*/ 0 h 1190"/>
                <a:gd name="T48" fmla="*/ 1418 w 1701"/>
                <a:gd name="T49" fmla="*/ 0 h 1190"/>
                <a:gd name="T50" fmla="*/ 1418 w 1701"/>
                <a:gd name="T51" fmla="*/ 113 h 1190"/>
                <a:gd name="T52" fmla="*/ 1134 w 1701"/>
                <a:gd name="T53" fmla="*/ 113 h 1190"/>
                <a:gd name="T54" fmla="*/ 1134 w 1701"/>
                <a:gd name="T55" fmla="*/ 56 h 1190"/>
                <a:gd name="T56" fmla="*/ 1021 w 1701"/>
                <a:gd name="T57" fmla="*/ 56 h 1190"/>
                <a:gd name="T58" fmla="*/ 1021 w 1701"/>
                <a:gd name="T59" fmla="*/ 113 h 1190"/>
                <a:gd name="T60" fmla="*/ 964 w 1701"/>
                <a:gd name="T61" fmla="*/ 113 h 1190"/>
                <a:gd name="T62" fmla="*/ 964 w 1701"/>
                <a:gd name="T63" fmla="*/ 170 h 1190"/>
                <a:gd name="T64" fmla="*/ 907 w 1701"/>
                <a:gd name="T65" fmla="*/ 170 h 1190"/>
                <a:gd name="T66" fmla="*/ 907 w 1701"/>
                <a:gd name="T67" fmla="*/ 283 h 1190"/>
                <a:gd name="T68" fmla="*/ 794 w 1701"/>
                <a:gd name="T69" fmla="*/ 283 h 1190"/>
                <a:gd name="T70" fmla="*/ 794 w 1701"/>
                <a:gd name="T71" fmla="*/ 340 h 1190"/>
                <a:gd name="T72" fmla="*/ 681 w 1701"/>
                <a:gd name="T73" fmla="*/ 340 h 1190"/>
                <a:gd name="T74" fmla="*/ 681 w 1701"/>
                <a:gd name="T75" fmla="*/ 397 h 1190"/>
                <a:gd name="T76" fmla="*/ 510 w 1701"/>
                <a:gd name="T77" fmla="*/ 397 h 1190"/>
                <a:gd name="T78" fmla="*/ 510 w 1701"/>
                <a:gd name="T79" fmla="*/ 453 h 1190"/>
                <a:gd name="T80" fmla="*/ 397 w 1701"/>
                <a:gd name="T81" fmla="*/ 453 h 1190"/>
                <a:gd name="T82" fmla="*/ 397 w 1701"/>
                <a:gd name="T83" fmla="*/ 510 h 1190"/>
                <a:gd name="T84" fmla="*/ 340 w 1701"/>
                <a:gd name="T85" fmla="*/ 510 h 1190"/>
                <a:gd name="T86" fmla="*/ 340 w 1701"/>
                <a:gd name="T87" fmla="*/ 680 h 1190"/>
                <a:gd name="T88" fmla="*/ 170 w 1701"/>
                <a:gd name="T89" fmla="*/ 680 h 1190"/>
                <a:gd name="T90" fmla="*/ 170 w 1701"/>
                <a:gd name="T91" fmla="*/ 737 h 1190"/>
                <a:gd name="T92" fmla="*/ 57 w 1701"/>
                <a:gd name="T93" fmla="*/ 737 h 1190"/>
                <a:gd name="T94" fmla="*/ 57 w 1701"/>
                <a:gd name="T95" fmla="*/ 793 h 1190"/>
                <a:gd name="T96" fmla="*/ 0 w 1701"/>
                <a:gd name="T97" fmla="*/ 793 h 1190"/>
                <a:gd name="T98" fmla="*/ 0 w 1701"/>
                <a:gd name="T99" fmla="*/ 850 h 1190"/>
                <a:gd name="T100" fmla="*/ 57 w 1701"/>
                <a:gd name="T101" fmla="*/ 850 h 1190"/>
                <a:gd name="T102" fmla="*/ 57 w 1701"/>
                <a:gd name="T103" fmla="*/ 907 h 1190"/>
                <a:gd name="T104" fmla="*/ 114 w 1701"/>
                <a:gd name="T105" fmla="*/ 907 h 1190"/>
                <a:gd name="T106" fmla="*/ 114 w 1701"/>
                <a:gd name="T107" fmla="*/ 964 h 1190"/>
                <a:gd name="T108" fmla="*/ 397 w 1701"/>
                <a:gd name="T109" fmla="*/ 964 h 1190"/>
                <a:gd name="T110" fmla="*/ 397 w 1701"/>
                <a:gd name="T111" fmla="*/ 1020 h 1190"/>
                <a:gd name="T112" fmla="*/ 454 w 1701"/>
                <a:gd name="T113" fmla="*/ 1020 h 1190"/>
                <a:gd name="T114" fmla="*/ 454 w 1701"/>
                <a:gd name="T115" fmla="*/ 1077 h 1190"/>
                <a:gd name="T116" fmla="*/ 907 w 1701"/>
                <a:gd name="T117" fmla="*/ 1077 h 1190"/>
                <a:gd name="T118" fmla="*/ 907 w 1701"/>
                <a:gd name="T119" fmla="*/ 1134 h 1190"/>
                <a:gd name="T120" fmla="*/ 964 w 1701"/>
                <a:gd name="T121" fmla="*/ 1134 h 1190"/>
                <a:gd name="T122" fmla="*/ 964 w 1701"/>
                <a:gd name="T123" fmla="*/ 1190 h 1190"/>
                <a:gd name="T124" fmla="*/ 1021 w 1701"/>
                <a:gd name="T125" fmla="*/ 1190 h 1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701" h="1190">
                  <a:moveTo>
                    <a:pt x="1021" y="1190"/>
                  </a:moveTo>
                  <a:lnTo>
                    <a:pt x="1021" y="1134"/>
                  </a:lnTo>
                  <a:lnTo>
                    <a:pt x="1077" y="1134"/>
                  </a:lnTo>
                  <a:lnTo>
                    <a:pt x="1077" y="1077"/>
                  </a:lnTo>
                  <a:lnTo>
                    <a:pt x="1134" y="1077"/>
                  </a:lnTo>
                  <a:lnTo>
                    <a:pt x="1134" y="1020"/>
                  </a:lnTo>
                  <a:lnTo>
                    <a:pt x="1191" y="1020"/>
                  </a:lnTo>
                  <a:lnTo>
                    <a:pt x="1191" y="964"/>
                  </a:lnTo>
                  <a:lnTo>
                    <a:pt x="1248" y="964"/>
                  </a:lnTo>
                  <a:lnTo>
                    <a:pt x="1248" y="907"/>
                  </a:lnTo>
                  <a:lnTo>
                    <a:pt x="1361" y="907"/>
                  </a:lnTo>
                  <a:lnTo>
                    <a:pt x="1361" y="850"/>
                  </a:lnTo>
                  <a:lnTo>
                    <a:pt x="1418" y="850"/>
                  </a:lnTo>
                  <a:lnTo>
                    <a:pt x="1418" y="737"/>
                  </a:lnTo>
                  <a:lnTo>
                    <a:pt x="1474" y="737"/>
                  </a:lnTo>
                  <a:lnTo>
                    <a:pt x="1474" y="510"/>
                  </a:lnTo>
                  <a:lnTo>
                    <a:pt x="1531" y="510"/>
                  </a:lnTo>
                  <a:lnTo>
                    <a:pt x="1531" y="453"/>
                  </a:lnTo>
                  <a:lnTo>
                    <a:pt x="1588" y="453"/>
                  </a:lnTo>
                  <a:lnTo>
                    <a:pt x="1588" y="397"/>
                  </a:lnTo>
                  <a:lnTo>
                    <a:pt x="1701" y="397"/>
                  </a:lnTo>
                  <a:lnTo>
                    <a:pt x="1701" y="283"/>
                  </a:lnTo>
                  <a:lnTo>
                    <a:pt x="1588" y="283"/>
                  </a:lnTo>
                  <a:lnTo>
                    <a:pt x="1588" y="0"/>
                  </a:lnTo>
                  <a:lnTo>
                    <a:pt x="1418" y="0"/>
                  </a:lnTo>
                  <a:lnTo>
                    <a:pt x="1418" y="113"/>
                  </a:lnTo>
                  <a:lnTo>
                    <a:pt x="1134" y="113"/>
                  </a:lnTo>
                  <a:lnTo>
                    <a:pt x="1134" y="56"/>
                  </a:lnTo>
                  <a:lnTo>
                    <a:pt x="1021" y="56"/>
                  </a:lnTo>
                  <a:lnTo>
                    <a:pt x="1021" y="113"/>
                  </a:lnTo>
                  <a:lnTo>
                    <a:pt x="964" y="113"/>
                  </a:lnTo>
                  <a:lnTo>
                    <a:pt x="964" y="170"/>
                  </a:lnTo>
                  <a:lnTo>
                    <a:pt x="907" y="170"/>
                  </a:lnTo>
                  <a:lnTo>
                    <a:pt x="907" y="283"/>
                  </a:lnTo>
                  <a:lnTo>
                    <a:pt x="794" y="283"/>
                  </a:lnTo>
                  <a:lnTo>
                    <a:pt x="794" y="340"/>
                  </a:lnTo>
                  <a:lnTo>
                    <a:pt x="681" y="340"/>
                  </a:lnTo>
                  <a:lnTo>
                    <a:pt x="681" y="397"/>
                  </a:lnTo>
                  <a:lnTo>
                    <a:pt x="510" y="397"/>
                  </a:lnTo>
                  <a:lnTo>
                    <a:pt x="510" y="453"/>
                  </a:lnTo>
                  <a:lnTo>
                    <a:pt x="397" y="453"/>
                  </a:lnTo>
                  <a:lnTo>
                    <a:pt x="397" y="510"/>
                  </a:lnTo>
                  <a:lnTo>
                    <a:pt x="340" y="510"/>
                  </a:lnTo>
                  <a:lnTo>
                    <a:pt x="340" y="680"/>
                  </a:lnTo>
                  <a:lnTo>
                    <a:pt x="170" y="680"/>
                  </a:lnTo>
                  <a:lnTo>
                    <a:pt x="170" y="737"/>
                  </a:lnTo>
                  <a:lnTo>
                    <a:pt x="57" y="737"/>
                  </a:lnTo>
                  <a:lnTo>
                    <a:pt x="57" y="793"/>
                  </a:lnTo>
                  <a:lnTo>
                    <a:pt x="0" y="793"/>
                  </a:lnTo>
                  <a:lnTo>
                    <a:pt x="0" y="850"/>
                  </a:lnTo>
                  <a:lnTo>
                    <a:pt x="57" y="850"/>
                  </a:lnTo>
                  <a:lnTo>
                    <a:pt x="57" y="907"/>
                  </a:lnTo>
                  <a:lnTo>
                    <a:pt x="114" y="907"/>
                  </a:lnTo>
                  <a:lnTo>
                    <a:pt x="114" y="964"/>
                  </a:lnTo>
                  <a:lnTo>
                    <a:pt x="397" y="964"/>
                  </a:lnTo>
                  <a:lnTo>
                    <a:pt x="397" y="1020"/>
                  </a:lnTo>
                  <a:lnTo>
                    <a:pt x="454" y="1020"/>
                  </a:lnTo>
                  <a:lnTo>
                    <a:pt x="454" y="1077"/>
                  </a:lnTo>
                  <a:lnTo>
                    <a:pt x="907" y="1077"/>
                  </a:lnTo>
                  <a:lnTo>
                    <a:pt x="907" y="1134"/>
                  </a:lnTo>
                  <a:lnTo>
                    <a:pt x="964" y="1134"/>
                  </a:lnTo>
                  <a:lnTo>
                    <a:pt x="964" y="1190"/>
                  </a:lnTo>
                  <a:lnTo>
                    <a:pt x="1021" y="1190"/>
                  </a:lnTo>
                  <a:close/>
                </a:path>
              </a:pathLst>
            </a:custGeom>
            <a:ln w="3175">
              <a:headEnd/>
              <a:tailEnd/>
            </a:ln>
          </p:spPr>
          <p:style>
            <a:lnRef idx="2">
              <a:schemeClr val="accent3">
                <a:shade val="50000"/>
              </a:schemeClr>
            </a:lnRef>
            <a:fillRef idx="1">
              <a:schemeClr val="accent3"/>
            </a:fillRef>
            <a:effectRef idx="0">
              <a:schemeClr val="accent3"/>
            </a:effectRef>
            <a:fontRef idx="minor">
              <a:schemeClr val="lt1"/>
            </a:fontRef>
          </p:style>
          <p:txBody>
            <a:bodyPr/>
            <a:lstStyle/>
            <a:p>
              <a:endParaRPr lang="ja-JP" altLang="en-US" sz="1283"/>
            </a:p>
          </p:txBody>
        </p:sp>
      </p:grpSp>
      <p:sp>
        <p:nvSpPr>
          <p:cNvPr id="60" name="テキスト ボックス 59">
            <a:extLst>
              <a:ext uri="{FF2B5EF4-FFF2-40B4-BE49-F238E27FC236}">
                <a16:creationId xmlns:a16="http://schemas.microsoft.com/office/drawing/2014/main" id="{B8917532-3CC3-4A03-B21D-ABC7823D5600}"/>
              </a:ext>
            </a:extLst>
          </p:cNvPr>
          <p:cNvSpPr txBox="1"/>
          <p:nvPr/>
        </p:nvSpPr>
        <p:spPr>
          <a:xfrm>
            <a:off x="180306" y="124843"/>
            <a:ext cx="11079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鳥取県</a:t>
            </a:r>
            <a:endParaRPr kumimoji="1" lang="ja-JP" altLang="en-US" sz="24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61" name="テキスト ボックス 60">
            <a:extLst>
              <a:ext uri="{FF2B5EF4-FFF2-40B4-BE49-F238E27FC236}">
                <a16:creationId xmlns:a16="http://schemas.microsoft.com/office/drawing/2014/main" id="{BADE86BB-EF8C-4017-A37E-9CC78E88A2EB}"/>
              </a:ext>
            </a:extLst>
          </p:cNvPr>
          <p:cNvSpPr txBox="1"/>
          <p:nvPr/>
        </p:nvSpPr>
        <p:spPr>
          <a:xfrm>
            <a:off x="145028" y="547144"/>
            <a:ext cx="305724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令和〇〇年</a:t>
            </a:r>
            <a:endParaRPr kumimoji="1" lang="en-US" altLang="ja-JP" sz="14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市区町村別〇〇〇〇〇〇〇〇データ</a:t>
            </a:r>
          </a:p>
        </p:txBody>
      </p:sp>
      <p:cxnSp>
        <p:nvCxnSpPr>
          <p:cNvPr id="62" name="直線コネクタ 61">
            <a:extLst>
              <a:ext uri="{FF2B5EF4-FFF2-40B4-BE49-F238E27FC236}">
                <a16:creationId xmlns:a16="http://schemas.microsoft.com/office/drawing/2014/main" id="{9A941DB7-24BA-4706-BE9A-70BAB5704933}"/>
              </a:ext>
            </a:extLst>
          </p:cNvPr>
          <p:cNvCxnSpPr/>
          <p:nvPr/>
        </p:nvCxnSpPr>
        <p:spPr>
          <a:xfrm>
            <a:off x="171917" y="519396"/>
            <a:ext cx="2969711" cy="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18C3696F-43D0-460A-A570-237E9717FE4B}"/>
              </a:ext>
            </a:extLst>
          </p:cNvPr>
          <p:cNvGrpSpPr/>
          <p:nvPr/>
        </p:nvGrpSpPr>
        <p:grpSpPr>
          <a:xfrm>
            <a:off x="8016525" y="1423729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6" name="四角形: 上の 2 つの角を丸める 25">
              <a:extLst>
                <a:ext uri="{FF2B5EF4-FFF2-40B4-BE49-F238E27FC236}">
                  <a16:creationId xmlns:a16="http://schemas.microsoft.com/office/drawing/2014/main" id="{3F3AA3D9-046D-4A94-9FD1-6AB861BB4EB6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岩美町</a:t>
              </a:r>
            </a:p>
          </p:txBody>
        </p:sp>
        <p:sp>
          <p:nvSpPr>
            <p:cNvPr id="27" name="四角形: 上の 2 つの角を丸める 26">
              <a:extLst>
                <a:ext uri="{FF2B5EF4-FFF2-40B4-BE49-F238E27FC236}">
                  <a16:creationId xmlns:a16="http://schemas.microsoft.com/office/drawing/2014/main" id="{33465E59-24D9-4873-A28B-887AB9E3CBC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AC961464-73C7-48FF-8B49-140A8B2B66F2}"/>
              </a:ext>
            </a:extLst>
          </p:cNvPr>
          <p:cNvGrpSpPr/>
          <p:nvPr/>
        </p:nvGrpSpPr>
        <p:grpSpPr>
          <a:xfrm>
            <a:off x="6464527" y="233589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29" name="四角形: 上の 2 つの角を丸める 28">
              <a:extLst>
                <a:ext uri="{FF2B5EF4-FFF2-40B4-BE49-F238E27FC236}">
                  <a16:creationId xmlns:a16="http://schemas.microsoft.com/office/drawing/2014/main" id="{1A66ED7D-D29B-4BEE-A8DE-AB752D732D00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鳥取市</a:t>
              </a:r>
            </a:p>
          </p:txBody>
        </p:sp>
        <p:sp>
          <p:nvSpPr>
            <p:cNvPr id="30" name="四角形: 上の 2 つの角を丸める 29">
              <a:extLst>
                <a:ext uri="{FF2B5EF4-FFF2-40B4-BE49-F238E27FC236}">
                  <a16:creationId xmlns:a16="http://schemas.microsoft.com/office/drawing/2014/main" id="{A99B719D-1BC6-4520-A207-2C221F6CA4E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31105A15-AE0D-464F-8C76-CF4AA70ED4C5}"/>
              </a:ext>
            </a:extLst>
          </p:cNvPr>
          <p:cNvGrpSpPr/>
          <p:nvPr/>
        </p:nvGrpSpPr>
        <p:grpSpPr>
          <a:xfrm>
            <a:off x="7351624" y="376826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2" name="四角形: 上の 2 つの角を丸める 31">
              <a:extLst>
                <a:ext uri="{FF2B5EF4-FFF2-40B4-BE49-F238E27FC236}">
                  <a16:creationId xmlns:a16="http://schemas.microsoft.com/office/drawing/2014/main" id="{4F48F467-374D-48DB-8FDD-066059ADB24F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智頭町</a:t>
              </a:r>
            </a:p>
          </p:txBody>
        </p:sp>
        <p:sp>
          <p:nvSpPr>
            <p:cNvPr id="33" name="四角形: 上の 2 つの角を丸める 32">
              <a:extLst>
                <a:ext uri="{FF2B5EF4-FFF2-40B4-BE49-F238E27FC236}">
                  <a16:creationId xmlns:a16="http://schemas.microsoft.com/office/drawing/2014/main" id="{222BEEBF-1440-45E2-84A4-FFB082D67FCA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B3422DF0-8766-488F-854B-1854A2BA0FF2}"/>
              </a:ext>
            </a:extLst>
          </p:cNvPr>
          <p:cNvGrpSpPr/>
          <p:nvPr/>
        </p:nvGrpSpPr>
        <p:grpSpPr>
          <a:xfrm>
            <a:off x="8510180" y="3265554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5" name="四角形: 上の 2 つの角を丸める 34">
              <a:extLst>
                <a:ext uri="{FF2B5EF4-FFF2-40B4-BE49-F238E27FC236}">
                  <a16:creationId xmlns:a16="http://schemas.microsoft.com/office/drawing/2014/main" id="{654EA154-42DF-4BF3-BCDB-53285B9DD2C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若桜町</a:t>
              </a:r>
            </a:p>
          </p:txBody>
        </p:sp>
        <p:sp>
          <p:nvSpPr>
            <p:cNvPr id="36" name="四角形: 上の 2 つの角を丸める 35">
              <a:extLst>
                <a:ext uri="{FF2B5EF4-FFF2-40B4-BE49-F238E27FC236}">
                  <a16:creationId xmlns:a16="http://schemas.microsoft.com/office/drawing/2014/main" id="{866E0D92-9D06-4B7E-B7CD-31D75A88B60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7" name="グループ化 36">
            <a:extLst>
              <a:ext uri="{FF2B5EF4-FFF2-40B4-BE49-F238E27FC236}">
                <a16:creationId xmlns:a16="http://schemas.microsoft.com/office/drawing/2014/main" id="{B0530F67-67C1-4571-92E7-2D57534F85DF}"/>
              </a:ext>
            </a:extLst>
          </p:cNvPr>
          <p:cNvGrpSpPr/>
          <p:nvPr/>
        </p:nvGrpSpPr>
        <p:grpSpPr>
          <a:xfrm>
            <a:off x="7648176" y="275914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38" name="四角形: 上の 2 つの角を丸める 37">
              <a:extLst>
                <a:ext uri="{FF2B5EF4-FFF2-40B4-BE49-F238E27FC236}">
                  <a16:creationId xmlns:a16="http://schemas.microsoft.com/office/drawing/2014/main" id="{D0A70F59-64C6-4A4A-A518-7E503EAFF334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八頭町</a:t>
              </a:r>
            </a:p>
          </p:txBody>
        </p:sp>
        <p:sp>
          <p:nvSpPr>
            <p:cNvPr id="39" name="四角形: 上の 2 つの角を丸める 38">
              <a:extLst>
                <a:ext uri="{FF2B5EF4-FFF2-40B4-BE49-F238E27FC236}">
                  <a16:creationId xmlns:a16="http://schemas.microsoft.com/office/drawing/2014/main" id="{2B72E8F3-97A3-4D5B-B9EC-25ADAB42550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3D35803A-98DB-43E6-AB49-9A61249BC6F1}"/>
              </a:ext>
            </a:extLst>
          </p:cNvPr>
          <p:cNvGrpSpPr/>
          <p:nvPr/>
        </p:nvGrpSpPr>
        <p:grpSpPr>
          <a:xfrm>
            <a:off x="4373906" y="188288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1" name="四角形: 上の 2 つの角を丸める 40">
              <a:extLst>
                <a:ext uri="{FF2B5EF4-FFF2-40B4-BE49-F238E27FC236}">
                  <a16:creationId xmlns:a16="http://schemas.microsoft.com/office/drawing/2014/main" id="{774B4E33-BF50-4E3D-BA8D-BDB5192451C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北栄町</a:t>
              </a:r>
            </a:p>
          </p:txBody>
        </p:sp>
        <p:sp>
          <p:nvSpPr>
            <p:cNvPr id="42" name="四角形: 上の 2 つの角を丸める 41">
              <a:extLst>
                <a:ext uri="{FF2B5EF4-FFF2-40B4-BE49-F238E27FC236}">
                  <a16:creationId xmlns:a16="http://schemas.microsoft.com/office/drawing/2014/main" id="{2523FF75-B6E1-4DA5-B01E-4B3E6C1C730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id="{A45574D8-5356-4493-AEE3-53BA1A8CD374}"/>
              </a:ext>
            </a:extLst>
          </p:cNvPr>
          <p:cNvGrpSpPr/>
          <p:nvPr/>
        </p:nvGrpSpPr>
        <p:grpSpPr>
          <a:xfrm>
            <a:off x="5129556" y="188288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4" name="四角形: 上の 2 つの角を丸める 43">
              <a:extLst>
                <a:ext uri="{FF2B5EF4-FFF2-40B4-BE49-F238E27FC236}">
                  <a16:creationId xmlns:a16="http://schemas.microsoft.com/office/drawing/2014/main" id="{6D8581DC-19BC-4BB2-8106-0B7056F28F1B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湯梨浜町</a:t>
              </a:r>
            </a:p>
          </p:txBody>
        </p:sp>
        <p:sp>
          <p:nvSpPr>
            <p:cNvPr id="45" name="四角形: 上の 2 つの角を丸める 44">
              <a:extLst>
                <a:ext uri="{FF2B5EF4-FFF2-40B4-BE49-F238E27FC236}">
                  <a16:creationId xmlns:a16="http://schemas.microsoft.com/office/drawing/2014/main" id="{923CAF69-9CB1-48C4-A3CC-67CC74F57E2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DC59CD7B-E2C9-44B4-BD19-569E96FE100E}"/>
              </a:ext>
            </a:extLst>
          </p:cNvPr>
          <p:cNvGrpSpPr/>
          <p:nvPr/>
        </p:nvGrpSpPr>
        <p:grpSpPr>
          <a:xfrm>
            <a:off x="5218456" y="281633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47" name="四角形: 上の 2 つの角を丸める 46">
              <a:extLst>
                <a:ext uri="{FF2B5EF4-FFF2-40B4-BE49-F238E27FC236}">
                  <a16:creationId xmlns:a16="http://schemas.microsoft.com/office/drawing/2014/main" id="{DF1E84AF-8F6D-43B9-A0D7-3268AE7A3F6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三朝町</a:t>
              </a:r>
            </a:p>
          </p:txBody>
        </p:sp>
        <p:sp>
          <p:nvSpPr>
            <p:cNvPr id="48" name="四角形: 上の 2 つの角を丸める 47">
              <a:extLst>
                <a:ext uri="{FF2B5EF4-FFF2-40B4-BE49-F238E27FC236}">
                  <a16:creationId xmlns:a16="http://schemas.microsoft.com/office/drawing/2014/main" id="{DA92A493-C94A-4547-BF76-699CEDCC1A5B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212F9945-4926-4E38-821D-0B0276A1B95F}"/>
              </a:ext>
            </a:extLst>
          </p:cNvPr>
          <p:cNvGrpSpPr/>
          <p:nvPr/>
        </p:nvGrpSpPr>
        <p:grpSpPr>
          <a:xfrm>
            <a:off x="4081806" y="281633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0" name="四角形: 上の 2 つの角を丸める 49">
              <a:extLst>
                <a:ext uri="{FF2B5EF4-FFF2-40B4-BE49-F238E27FC236}">
                  <a16:creationId xmlns:a16="http://schemas.microsoft.com/office/drawing/2014/main" id="{32CA9AFA-F019-47FD-8EFD-6A418DFD1AF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倉吉市</a:t>
              </a:r>
            </a:p>
          </p:txBody>
        </p:sp>
        <p:sp>
          <p:nvSpPr>
            <p:cNvPr id="51" name="四角形: 上の 2 つの角を丸める 50">
              <a:extLst>
                <a:ext uri="{FF2B5EF4-FFF2-40B4-BE49-F238E27FC236}">
                  <a16:creationId xmlns:a16="http://schemas.microsoft.com/office/drawing/2014/main" id="{4E8A1C26-53BD-473B-B1C1-163DF979B5C6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8D66DE40-7CA4-46CF-A6C4-A984172A86E1}"/>
              </a:ext>
            </a:extLst>
          </p:cNvPr>
          <p:cNvGrpSpPr/>
          <p:nvPr/>
        </p:nvGrpSpPr>
        <p:grpSpPr>
          <a:xfrm>
            <a:off x="2741956" y="341958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3" name="四角形: 上の 2 つの角を丸める 52">
              <a:extLst>
                <a:ext uri="{FF2B5EF4-FFF2-40B4-BE49-F238E27FC236}">
                  <a16:creationId xmlns:a16="http://schemas.microsoft.com/office/drawing/2014/main" id="{36F6BF10-D288-4F7A-A6C3-EECF45D6ED3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江府町</a:t>
              </a:r>
            </a:p>
          </p:txBody>
        </p:sp>
        <p:sp>
          <p:nvSpPr>
            <p:cNvPr id="54" name="四角形: 上の 2 つの角を丸める 53">
              <a:extLst>
                <a:ext uri="{FF2B5EF4-FFF2-40B4-BE49-F238E27FC236}">
                  <a16:creationId xmlns:a16="http://schemas.microsoft.com/office/drawing/2014/main" id="{13E2258E-4675-4B30-84FD-F126B1F6896D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A90C8683-CFD7-41E0-A379-8C34F076144C}"/>
              </a:ext>
            </a:extLst>
          </p:cNvPr>
          <p:cNvGrpSpPr/>
          <p:nvPr/>
        </p:nvGrpSpPr>
        <p:grpSpPr>
          <a:xfrm>
            <a:off x="2100606" y="406093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6" name="四角形: 上の 2 つの角を丸める 55">
              <a:extLst>
                <a:ext uri="{FF2B5EF4-FFF2-40B4-BE49-F238E27FC236}">
                  <a16:creationId xmlns:a16="http://schemas.microsoft.com/office/drawing/2014/main" id="{130C7D59-3D3D-4C77-B027-8B6F8F3278B7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日野町</a:t>
              </a:r>
            </a:p>
          </p:txBody>
        </p:sp>
        <p:sp>
          <p:nvSpPr>
            <p:cNvPr id="57" name="四角形: 上の 2 つの角を丸める 56">
              <a:extLst>
                <a:ext uri="{FF2B5EF4-FFF2-40B4-BE49-F238E27FC236}">
                  <a16:creationId xmlns:a16="http://schemas.microsoft.com/office/drawing/2014/main" id="{6D2777AE-37A6-4562-AEDF-5828196C5DA3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8" name="グループ化 57">
            <a:extLst>
              <a:ext uri="{FF2B5EF4-FFF2-40B4-BE49-F238E27FC236}">
                <a16:creationId xmlns:a16="http://schemas.microsoft.com/office/drawing/2014/main" id="{7AB15DC1-6FD8-421F-9EFD-9FA998F931CE}"/>
              </a:ext>
            </a:extLst>
          </p:cNvPr>
          <p:cNvGrpSpPr/>
          <p:nvPr/>
        </p:nvGrpSpPr>
        <p:grpSpPr>
          <a:xfrm>
            <a:off x="1035113" y="4590126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59" name="四角形: 上の 2 つの角を丸める 58">
              <a:extLst>
                <a:ext uri="{FF2B5EF4-FFF2-40B4-BE49-F238E27FC236}">
                  <a16:creationId xmlns:a16="http://schemas.microsoft.com/office/drawing/2014/main" id="{D03516DF-4D4B-4397-A475-A9B36A83383D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日南町</a:t>
              </a:r>
            </a:p>
          </p:txBody>
        </p:sp>
        <p:sp>
          <p:nvSpPr>
            <p:cNvPr id="63" name="四角形: 上の 2 つの角を丸める 62">
              <a:extLst>
                <a:ext uri="{FF2B5EF4-FFF2-40B4-BE49-F238E27FC236}">
                  <a16:creationId xmlns:a16="http://schemas.microsoft.com/office/drawing/2014/main" id="{79B2419A-8199-4972-9A0E-A70BD53DC57E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4" name="グループ化 63">
            <a:extLst>
              <a:ext uri="{FF2B5EF4-FFF2-40B4-BE49-F238E27FC236}">
                <a16:creationId xmlns:a16="http://schemas.microsoft.com/office/drawing/2014/main" id="{9138982E-5ADF-4096-B852-37455FDAA5B4}"/>
              </a:ext>
            </a:extLst>
          </p:cNvPr>
          <p:cNvGrpSpPr/>
          <p:nvPr/>
        </p:nvGrpSpPr>
        <p:grpSpPr>
          <a:xfrm>
            <a:off x="824817" y="1535317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5" name="四角形: 上の 2 つの角を丸める 64">
              <a:extLst>
                <a:ext uri="{FF2B5EF4-FFF2-40B4-BE49-F238E27FC236}">
                  <a16:creationId xmlns:a16="http://schemas.microsoft.com/office/drawing/2014/main" id="{03728E01-2148-4693-B2B9-6B301C38E8D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境港市</a:t>
              </a:r>
            </a:p>
          </p:txBody>
        </p:sp>
        <p:sp>
          <p:nvSpPr>
            <p:cNvPr id="66" name="四角形: 上の 2 つの角を丸める 65">
              <a:extLst>
                <a:ext uri="{FF2B5EF4-FFF2-40B4-BE49-F238E27FC236}">
                  <a16:creationId xmlns:a16="http://schemas.microsoft.com/office/drawing/2014/main" id="{4491528A-6941-4C96-9DB5-B465C4C8E382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7" name="グループ化 66">
            <a:extLst>
              <a:ext uri="{FF2B5EF4-FFF2-40B4-BE49-F238E27FC236}">
                <a16:creationId xmlns:a16="http://schemas.microsoft.com/office/drawing/2014/main" id="{A997B62B-E4DE-4643-8989-D734659DFED5}"/>
              </a:ext>
            </a:extLst>
          </p:cNvPr>
          <p:cNvGrpSpPr/>
          <p:nvPr/>
        </p:nvGrpSpPr>
        <p:grpSpPr>
          <a:xfrm>
            <a:off x="2760867" y="212077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68" name="四角形: 上の 2 つの角を丸める 67">
              <a:extLst>
                <a:ext uri="{FF2B5EF4-FFF2-40B4-BE49-F238E27FC236}">
                  <a16:creationId xmlns:a16="http://schemas.microsoft.com/office/drawing/2014/main" id="{E0C451D2-E37A-4CA9-9607-641819FA8422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大山町</a:t>
              </a:r>
            </a:p>
          </p:txBody>
        </p:sp>
        <p:sp>
          <p:nvSpPr>
            <p:cNvPr id="69" name="四角形: 上の 2 つの角を丸める 68">
              <a:extLst>
                <a:ext uri="{FF2B5EF4-FFF2-40B4-BE49-F238E27FC236}">
                  <a16:creationId xmlns:a16="http://schemas.microsoft.com/office/drawing/2014/main" id="{A631A043-E2CF-41F6-8C3B-90A0A03ABDC1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5C1883EE-B06F-4226-9134-C6612ADD1D5B}"/>
              </a:ext>
            </a:extLst>
          </p:cNvPr>
          <p:cNvGrpSpPr/>
          <p:nvPr/>
        </p:nvGrpSpPr>
        <p:grpSpPr>
          <a:xfrm>
            <a:off x="3522867" y="2120771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1" name="四角形: 上の 2 つの角を丸める 70">
              <a:extLst>
                <a:ext uri="{FF2B5EF4-FFF2-40B4-BE49-F238E27FC236}">
                  <a16:creationId xmlns:a16="http://schemas.microsoft.com/office/drawing/2014/main" id="{F7514895-53DD-42A0-BCF8-F3C41E7F1CBE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琴浦町</a:t>
              </a:r>
            </a:p>
          </p:txBody>
        </p:sp>
        <p:sp>
          <p:nvSpPr>
            <p:cNvPr id="72" name="四角形: 上の 2 つの角を丸める 71">
              <a:extLst>
                <a:ext uri="{FF2B5EF4-FFF2-40B4-BE49-F238E27FC236}">
                  <a16:creationId xmlns:a16="http://schemas.microsoft.com/office/drawing/2014/main" id="{B6EC494B-89F8-4C05-B471-8C30E10D906F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3" name="グループ化 72">
            <a:extLst>
              <a:ext uri="{FF2B5EF4-FFF2-40B4-BE49-F238E27FC236}">
                <a16:creationId xmlns:a16="http://schemas.microsoft.com/office/drawing/2014/main" id="{F89F532A-6A1C-40FC-B9A7-8FC2593E6036}"/>
              </a:ext>
            </a:extLst>
          </p:cNvPr>
          <p:cNvGrpSpPr/>
          <p:nvPr/>
        </p:nvGrpSpPr>
        <p:grpSpPr>
          <a:xfrm>
            <a:off x="2348256" y="295603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4" name="四角形: 上の 2 つの角を丸める 73">
              <a:extLst>
                <a:ext uri="{FF2B5EF4-FFF2-40B4-BE49-F238E27FC236}">
                  <a16:creationId xmlns:a16="http://schemas.microsoft.com/office/drawing/2014/main" id="{DC939AEC-B9D8-4E12-A96F-C08558685699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伯耆町</a:t>
              </a:r>
            </a:p>
          </p:txBody>
        </p:sp>
        <p:sp>
          <p:nvSpPr>
            <p:cNvPr id="75" name="四角形: 上の 2 つの角を丸める 74">
              <a:extLst>
                <a:ext uri="{FF2B5EF4-FFF2-40B4-BE49-F238E27FC236}">
                  <a16:creationId xmlns:a16="http://schemas.microsoft.com/office/drawing/2014/main" id="{B6B7E5D6-39C5-4B65-A508-7C1DAAA486E5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6" name="グループ化 75">
            <a:extLst>
              <a:ext uri="{FF2B5EF4-FFF2-40B4-BE49-F238E27FC236}">
                <a16:creationId xmlns:a16="http://schemas.microsoft.com/office/drawing/2014/main" id="{ED6DFE8F-72A3-4F9C-B206-2704894DCE89}"/>
              </a:ext>
            </a:extLst>
          </p:cNvPr>
          <p:cNvGrpSpPr/>
          <p:nvPr/>
        </p:nvGrpSpPr>
        <p:grpSpPr>
          <a:xfrm>
            <a:off x="1586256" y="325448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77" name="四角形: 上の 2 つの角を丸める 76">
              <a:extLst>
                <a:ext uri="{FF2B5EF4-FFF2-40B4-BE49-F238E27FC236}">
                  <a16:creationId xmlns:a16="http://schemas.microsoft.com/office/drawing/2014/main" id="{3B152887-B888-42D4-99EA-BE011E1726B8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南部町</a:t>
              </a:r>
            </a:p>
          </p:txBody>
        </p:sp>
        <p:sp>
          <p:nvSpPr>
            <p:cNvPr id="78" name="四角形: 上の 2 つの角を丸める 77">
              <a:extLst>
                <a:ext uri="{FF2B5EF4-FFF2-40B4-BE49-F238E27FC236}">
                  <a16:creationId xmlns:a16="http://schemas.microsoft.com/office/drawing/2014/main" id="{26A46F91-3827-4300-ADE0-214DA8DB57A4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9" name="グループ化 78">
            <a:extLst>
              <a:ext uri="{FF2B5EF4-FFF2-40B4-BE49-F238E27FC236}">
                <a16:creationId xmlns:a16="http://schemas.microsoft.com/office/drawing/2014/main" id="{01368DD2-356C-419A-B187-11B1CED971D6}"/>
              </a:ext>
            </a:extLst>
          </p:cNvPr>
          <p:cNvGrpSpPr/>
          <p:nvPr/>
        </p:nvGrpSpPr>
        <p:grpSpPr>
          <a:xfrm>
            <a:off x="1643406" y="256233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0" name="四角形: 上の 2 つの角を丸める 79">
              <a:extLst>
                <a:ext uri="{FF2B5EF4-FFF2-40B4-BE49-F238E27FC236}">
                  <a16:creationId xmlns:a16="http://schemas.microsoft.com/office/drawing/2014/main" id="{F7A10AE2-B680-4C40-B586-9A940C7DE04A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米子市</a:t>
              </a:r>
            </a:p>
          </p:txBody>
        </p:sp>
        <p:sp>
          <p:nvSpPr>
            <p:cNvPr id="81" name="四角形: 上の 2 つの角を丸める 80">
              <a:extLst>
                <a:ext uri="{FF2B5EF4-FFF2-40B4-BE49-F238E27FC236}">
                  <a16:creationId xmlns:a16="http://schemas.microsoft.com/office/drawing/2014/main" id="{939DEC86-7585-453F-B81E-98D839BEA83C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2" name="グループ化 81">
            <a:extLst>
              <a:ext uri="{FF2B5EF4-FFF2-40B4-BE49-F238E27FC236}">
                <a16:creationId xmlns:a16="http://schemas.microsoft.com/office/drawing/2014/main" id="{7BCE6E3A-ACAC-454D-B353-6EBC5956775D}"/>
              </a:ext>
            </a:extLst>
          </p:cNvPr>
          <p:cNvGrpSpPr/>
          <p:nvPr/>
        </p:nvGrpSpPr>
        <p:grpSpPr>
          <a:xfrm>
            <a:off x="1643406" y="2098783"/>
            <a:ext cx="720000" cy="430244"/>
            <a:chOff x="6555416" y="4900731"/>
            <a:chExt cx="720000" cy="378515"/>
          </a:xfrm>
          <a:solidFill>
            <a:schemeClr val="bg1">
              <a:alpha val="70000"/>
            </a:schemeClr>
          </a:solidFill>
        </p:grpSpPr>
        <p:sp>
          <p:nvSpPr>
            <p:cNvPr id="83" name="四角形: 上の 2 つの角を丸める 82">
              <a:extLst>
                <a:ext uri="{FF2B5EF4-FFF2-40B4-BE49-F238E27FC236}">
                  <a16:creationId xmlns:a16="http://schemas.microsoft.com/office/drawing/2014/main" id="{3099E764-2646-460C-A029-FAB9F7183BD3}"/>
                </a:ext>
              </a:extLst>
            </p:cNvPr>
            <p:cNvSpPr/>
            <p:nvPr/>
          </p:nvSpPr>
          <p:spPr>
            <a:xfrm>
              <a:off x="6555416" y="4900731"/>
              <a:ext cx="720000" cy="158358"/>
            </a:xfrm>
            <a:prstGeom prst="round2SameRect">
              <a:avLst/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lang="zh-TW" altLang="en-US" sz="900" spc="36" dirty="0">
                  <a:ln w="11430"/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日吉津村</a:t>
              </a:r>
            </a:p>
          </p:txBody>
        </p:sp>
        <p:sp>
          <p:nvSpPr>
            <p:cNvPr id="84" name="四角形: 上の 2 つの角を丸める 83">
              <a:extLst>
                <a:ext uri="{FF2B5EF4-FFF2-40B4-BE49-F238E27FC236}">
                  <a16:creationId xmlns:a16="http://schemas.microsoft.com/office/drawing/2014/main" id="{AF6F4B62-472A-46EA-93E8-72169F1A4F48}"/>
                </a:ext>
              </a:extLst>
            </p:cNvPr>
            <p:cNvSpPr/>
            <p:nvPr/>
          </p:nvSpPr>
          <p:spPr>
            <a:xfrm>
              <a:off x="6555416" y="5057545"/>
              <a:ext cx="720000" cy="221701"/>
            </a:xfrm>
            <a:prstGeom prst="round2SameRect">
              <a:avLst>
                <a:gd name="adj1" fmla="val 0"/>
                <a:gd name="adj2" fmla="val 30131"/>
              </a:avLst>
            </a:prstGeom>
            <a:grpFill/>
            <a:ln w="3175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none" lIns="0" tIns="36000" rIns="0" bIns="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r>
                <a:rPr kumimoji="1" lang="en-US" altLang="ja-JP" sz="1200" dirty="0">
                  <a:solidFill>
                    <a:schemeClr val="tx1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000</a:t>
              </a:r>
              <a:endParaRPr kumimoji="1" lang="ja-JP" altLang="en-US" sz="1200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9942635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>
            <a:lumMod val="20000"/>
            <a:lumOff val="80000"/>
          </a:schemeClr>
        </a:solidFill>
        <a:ln w="38100">
          <a:solidFill>
            <a:srgbClr val="00B0F0"/>
          </a:solidFill>
        </a:ln>
      </a:spPr>
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<a:prstTxWarp prst="textNoShape">
          <a:avLst/>
        </a:prstTxWarp>
        <a:noAutofit/>
      </a:bodyPr>
      <a:lstStyle>
        <a:defPPr algn="ctr">
          <a:defRPr kumimoji="1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192</Words>
  <Application>Microsoft Office PowerPoint</Application>
  <PresentationFormat>A4 210 x 297 mm</PresentationFormat>
  <Paragraphs>164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メイリオ</vt:lpstr>
      <vt:lpstr>Arial</vt:lpstr>
      <vt:lpstr>Calibri</vt:lpstr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dmap032_鳥取県の市町村別の数値入力データマップ</dc:title>
  <dc:subject>dmap032_鳥取県の市町村別の数値入力データマップ</dc:subject>
  <dc:creator>でじけろお</dc:creator>
  <cp:keywords/>
  <cp:lastModifiedBy/>
  <cp:revision>1</cp:revision>
  <dcterms:created xsi:type="dcterms:W3CDTF">2012-07-20T04:36:18Z</dcterms:created>
  <dcterms:modified xsi:type="dcterms:W3CDTF">2022-04-10T08:31:15Z</dcterms:modified>
  <cp:category/>
  <cp:version>1</cp:version>
</cp:coreProperties>
</file>